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4"/>
    <p:sldMasterId id="2147483717" r:id="rId5"/>
  </p:sldMasterIdLst>
  <p:notesMasterIdLst>
    <p:notesMasterId r:id="rId39"/>
  </p:notesMasterIdLst>
  <p:sldIdLst>
    <p:sldId id="354" r:id="rId6"/>
    <p:sldId id="355" r:id="rId7"/>
    <p:sldId id="365" r:id="rId8"/>
    <p:sldId id="397" r:id="rId9"/>
    <p:sldId id="381" r:id="rId10"/>
    <p:sldId id="393" r:id="rId11"/>
    <p:sldId id="398" r:id="rId12"/>
    <p:sldId id="382" r:id="rId13"/>
    <p:sldId id="409" r:id="rId14"/>
    <p:sldId id="384" r:id="rId15"/>
    <p:sldId id="394" r:id="rId16"/>
    <p:sldId id="395" r:id="rId17"/>
    <p:sldId id="396" r:id="rId18"/>
    <p:sldId id="410" r:id="rId19"/>
    <p:sldId id="385" r:id="rId20"/>
    <p:sldId id="401" r:id="rId21"/>
    <p:sldId id="399" r:id="rId22"/>
    <p:sldId id="383" r:id="rId23"/>
    <p:sldId id="386" r:id="rId24"/>
    <p:sldId id="407" r:id="rId25"/>
    <p:sldId id="400" r:id="rId26"/>
    <p:sldId id="392" r:id="rId27"/>
    <p:sldId id="391" r:id="rId28"/>
    <p:sldId id="402" r:id="rId29"/>
    <p:sldId id="411" r:id="rId30"/>
    <p:sldId id="403" r:id="rId31"/>
    <p:sldId id="405" r:id="rId32"/>
    <p:sldId id="408" r:id="rId33"/>
    <p:sldId id="404" r:id="rId34"/>
    <p:sldId id="389" r:id="rId35"/>
    <p:sldId id="388" r:id="rId36"/>
    <p:sldId id="406" r:id="rId37"/>
    <p:sldId id="363" r:id="rId3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FF"/>
    <a:srgbClr val="0000CC"/>
    <a:srgbClr val="0000FF"/>
    <a:srgbClr val="3399FF"/>
    <a:srgbClr val="66FF33"/>
    <a:srgbClr val="33CC33"/>
    <a:srgbClr val="008000"/>
    <a:srgbClr val="00CC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E8E8A-5EE8-4B4C-BD16-45826F10E940}" v="117" dt="2021-05-11T13:39:34.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76" d="100"/>
        <a:sy n="176"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Edwards" userId="64e2c444-c8b8-4c5d-89ab-445966253be0" providerId="ADAL" clId="{900FE947-DF72-4722-94D8-6ADDEA3A6287}"/>
    <pc:docChg chg="custSel addSld modSld sldOrd">
      <pc:chgData name="Bethany Edwards" userId="64e2c444-c8b8-4c5d-89ab-445966253be0" providerId="ADAL" clId="{900FE947-DF72-4722-94D8-6ADDEA3A6287}" dt="2021-05-05T13:39:10.396" v="1727" actId="20577"/>
      <pc:docMkLst>
        <pc:docMk/>
      </pc:docMkLst>
      <pc:sldChg chg="addSp modSp mod">
        <pc:chgData name="Bethany Edwards" userId="64e2c444-c8b8-4c5d-89ab-445966253be0" providerId="ADAL" clId="{900FE947-DF72-4722-94D8-6ADDEA3A6287}" dt="2021-05-05T10:34:49.893" v="11" actId="14100"/>
        <pc:sldMkLst>
          <pc:docMk/>
          <pc:sldMk cId="4219839675" sldId="354"/>
        </pc:sldMkLst>
        <pc:spChg chg="mod">
          <ac:chgData name="Bethany Edwards" userId="64e2c444-c8b8-4c5d-89ab-445966253be0" providerId="ADAL" clId="{900FE947-DF72-4722-94D8-6ADDEA3A6287}" dt="2021-05-05T10:34:26.783" v="5" actId="1076"/>
          <ac:spMkLst>
            <pc:docMk/>
            <pc:sldMk cId="4219839675" sldId="354"/>
            <ac:spMk id="6" creationId="{A027574C-8DF5-4137-86C3-574E0D226B5C}"/>
          </ac:spMkLst>
        </pc:spChg>
        <pc:picChg chg="add mod">
          <ac:chgData name="Bethany Edwards" userId="64e2c444-c8b8-4c5d-89ab-445966253be0" providerId="ADAL" clId="{900FE947-DF72-4722-94D8-6ADDEA3A6287}" dt="2021-05-05T10:34:49.893" v="11" actId="14100"/>
          <ac:picMkLst>
            <pc:docMk/>
            <pc:sldMk cId="4219839675" sldId="354"/>
            <ac:picMk id="3" creationId="{73C3301B-8E2B-4221-9B83-26A49C2ECDB1}"/>
          </ac:picMkLst>
        </pc:picChg>
      </pc:sldChg>
      <pc:sldChg chg="addSp delSp modSp add mod">
        <pc:chgData name="Bethany Edwards" userId="64e2c444-c8b8-4c5d-89ab-445966253be0" providerId="ADAL" clId="{900FE947-DF72-4722-94D8-6ADDEA3A6287}" dt="2021-05-05T13:39:10.396" v="1727" actId="20577"/>
        <pc:sldMkLst>
          <pc:docMk/>
          <pc:sldMk cId="2463778761" sldId="355"/>
        </pc:sldMkLst>
        <pc:spChg chg="add mod ord">
          <ac:chgData name="Bethany Edwards" userId="64e2c444-c8b8-4c5d-89ab-445966253be0" providerId="ADAL" clId="{900FE947-DF72-4722-94D8-6ADDEA3A6287}" dt="2021-05-05T10:44:15.350" v="162" actId="1076"/>
          <ac:spMkLst>
            <pc:docMk/>
            <pc:sldMk cId="2463778761" sldId="355"/>
            <ac:spMk id="3" creationId="{B9E35A3E-D908-49F1-8054-460594401416}"/>
          </ac:spMkLst>
        </pc:spChg>
        <pc:spChg chg="add del">
          <ac:chgData name="Bethany Edwards" userId="64e2c444-c8b8-4c5d-89ab-445966253be0" providerId="ADAL" clId="{900FE947-DF72-4722-94D8-6ADDEA3A6287}" dt="2021-05-05T10:43:28.123" v="157" actId="478"/>
          <ac:spMkLst>
            <pc:docMk/>
            <pc:sldMk cId="2463778761" sldId="355"/>
            <ac:spMk id="6" creationId="{03A2868A-A3D8-41E7-9550-8EC796C93F42}"/>
          </ac:spMkLst>
        </pc:spChg>
        <pc:spChg chg="add mod">
          <ac:chgData name="Bethany Edwards" userId="64e2c444-c8b8-4c5d-89ab-445966253be0" providerId="ADAL" clId="{900FE947-DF72-4722-94D8-6ADDEA3A6287}" dt="2021-05-05T11:08:57.498" v="547" actId="14100"/>
          <ac:spMkLst>
            <pc:docMk/>
            <pc:sldMk cId="2463778761" sldId="355"/>
            <ac:spMk id="7" creationId="{15FA2128-9319-4BDA-99D9-C82C8193C81C}"/>
          </ac:spMkLst>
        </pc:spChg>
        <pc:spChg chg="add mod">
          <ac:chgData name="Bethany Edwards" userId="64e2c444-c8b8-4c5d-89ab-445966253be0" providerId="ADAL" clId="{900FE947-DF72-4722-94D8-6ADDEA3A6287}" dt="2021-05-05T13:39:10.396" v="1727" actId="20577"/>
          <ac:spMkLst>
            <pc:docMk/>
            <pc:sldMk cId="2463778761" sldId="355"/>
            <ac:spMk id="8" creationId="{9B5A7D04-9E4C-4C0E-AB38-28B031F8F951}"/>
          </ac:spMkLst>
        </pc:spChg>
        <pc:spChg chg="add mod">
          <ac:chgData name="Bethany Edwards" userId="64e2c444-c8b8-4c5d-89ab-445966253be0" providerId="ADAL" clId="{900FE947-DF72-4722-94D8-6ADDEA3A6287}" dt="2021-05-05T11:10:49.225" v="569" actId="1076"/>
          <ac:spMkLst>
            <pc:docMk/>
            <pc:sldMk cId="2463778761" sldId="355"/>
            <ac:spMk id="9" creationId="{E1F36752-AF3E-4D50-9D40-F1448A8FE3A0}"/>
          </ac:spMkLst>
        </pc:spChg>
        <pc:spChg chg="add mod">
          <ac:chgData name="Bethany Edwards" userId="64e2c444-c8b8-4c5d-89ab-445966253be0" providerId="ADAL" clId="{900FE947-DF72-4722-94D8-6ADDEA3A6287}" dt="2021-05-05T11:10:49.225" v="569" actId="1076"/>
          <ac:spMkLst>
            <pc:docMk/>
            <pc:sldMk cId="2463778761" sldId="355"/>
            <ac:spMk id="10" creationId="{4C9306C5-36E6-48F7-8AB8-BECACBA782B0}"/>
          </ac:spMkLst>
        </pc:spChg>
        <pc:spChg chg="add mod">
          <ac:chgData name="Bethany Edwards" userId="64e2c444-c8b8-4c5d-89ab-445966253be0" providerId="ADAL" clId="{900FE947-DF72-4722-94D8-6ADDEA3A6287}" dt="2021-05-05T11:09:37.711" v="552" actId="14100"/>
          <ac:spMkLst>
            <pc:docMk/>
            <pc:sldMk cId="2463778761" sldId="355"/>
            <ac:spMk id="11" creationId="{88C556CC-5931-4AEE-9A98-E94FD23ECCC0}"/>
          </ac:spMkLst>
        </pc:spChg>
        <pc:spChg chg="add mod">
          <ac:chgData name="Bethany Edwards" userId="64e2c444-c8b8-4c5d-89ab-445966253be0" providerId="ADAL" clId="{900FE947-DF72-4722-94D8-6ADDEA3A6287}" dt="2021-05-05T11:09:39.785" v="553" actId="14100"/>
          <ac:spMkLst>
            <pc:docMk/>
            <pc:sldMk cId="2463778761" sldId="355"/>
            <ac:spMk id="12" creationId="{61E5C7ED-046E-4CC2-A6CC-03BDA35F7AA9}"/>
          </ac:spMkLst>
        </pc:spChg>
        <pc:spChg chg="add mod">
          <ac:chgData name="Bethany Edwards" userId="64e2c444-c8b8-4c5d-89ab-445966253be0" providerId="ADAL" clId="{900FE947-DF72-4722-94D8-6ADDEA3A6287}" dt="2021-05-05T11:10:08.251" v="568" actId="1076"/>
          <ac:spMkLst>
            <pc:docMk/>
            <pc:sldMk cId="2463778761" sldId="355"/>
            <ac:spMk id="13" creationId="{9F7C0AA8-6D5E-4D04-A456-C67E0F23EED2}"/>
          </ac:spMkLst>
        </pc:spChg>
        <pc:spChg chg="add del mod">
          <ac:chgData name="Bethany Edwards" userId="64e2c444-c8b8-4c5d-89ab-445966253be0" providerId="ADAL" clId="{900FE947-DF72-4722-94D8-6ADDEA3A6287}" dt="2021-05-05T11:07:53.488" v="497"/>
          <ac:spMkLst>
            <pc:docMk/>
            <pc:sldMk cId="2463778761" sldId="355"/>
            <ac:spMk id="14" creationId="{CD59842B-59A7-49FD-A151-356E06CF185F}"/>
          </ac:spMkLst>
        </pc:spChg>
        <pc:spChg chg="add mod">
          <ac:chgData name="Bethany Edwards" userId="64e2c444-c8b8-4c5d-89ab-445966253be0" providerId="ADAL" clId="{900FE947-DF72-4722-94D8-6ADDEA3A6287}" dt="2021-05-05T11:10:08.251" v="568" actId="1076"/>
          <ac:spMkLst>
            <pc:docMk/>
            <pc:sldMk cId="2463778761" sldId="355"/>
            <ac:spMk id="15" creationId="{2BDF0081-485F-41CF-A50E-6D5DE718F250}"/>
          </ac:spMkLst>
        </pc:spChg>
        <pc:graphicFrameChg chg="del mod modGraphic">
          <ac:chgData name="Bethany Edwards" userId="64e2c444-c8b8-4c5d-89ab-445966253be0" providerId="ADAL" clId="{900FE947-DF72-4722-94D8-6ADDEA3A6287}" dt="2021-05-05T10:46:43.317" v="187" actId="478"/>
          <ac:graphicFrameMkLst>
            <pc:docMk/>
            <pc:sldMk cId="2463778761" sldId="355"/>
            <ac:graphicFrameMk id="5" creationId="{F11B1B49-2546-4076-B95F-10051036B1B8}"/>
          </ac:graphicFrameMkLst>
        </pc:graphicFrameChg>
        <pc:picChg chg="mod ord modCrop">
          <ac:chgData name="Bethany Edwards" userId="64e2c444-c8b8-4c5d-89ab-445966253be0" providerId="ADAL" clId="{900FE947-DF72-4722-94D8-6ADDEA3A6287}" dt="2021-05-05T11:05:21.555" v="313" actId="1076"/>
          <ac:picMkLst>
            <pc:docMk/>
            <pc:sldMk cId="2463778761" sldId="355"/>
            <ac:picMk id="4" creationId="{623555BA-5411-4BFF-A23D-B36538763059}"/>
          </ac:picMkLst>
        </pc:picChg>
      </pc:sldChg>
      <pc:sldChg chg="ord">
        <pc:chgData name="Bethany Edwards" userId="64e2c444-c8b8-4c5d-89ab-445966253be0" providerId="ADAL" clId="{900FE947-DF72-4722-94D8-6ADDEA3A6287}" dt="2021-05-05T11:11:10.874" v="575"/>
        <pc:sldMkLst>
          <pc:docMk/>
          <pc:sldMk cId="3357693942" sldId="383"/>
        </pc:sldMkLst>
      </pc:sldChg>
      <pc:sldChg chg="addSp delSp modSp add mod">
        <pc:chgData name="Bethany Edwards" userId="64e2c444-c8b8-4c5d-89ab-445966253be0" providerId="ADAL" clId="{900FE947-DF72-4722-94D8-6ADDEA3A6287}" dt="2021-05-05T11:35:32.983" v="679" actId="14100"/>
        <pc:sldMkLst>
          <pc:docMk/>
          <pc:sldMk cId="1127614949" sldId="393"/>
        </pc:sldMkLst>
        <pc:spChg chg="del">
          <ac:chgData name="Bethany Edwards" userId="64e2c444-c8b8-4c5d-89ab-445966253be0" providerId="ADAL" clId="{900FE947-DF72-4722-94D8-6ADDEA3A6287}" dt="2021-05-05T11:33:29.400" v="650" actId="478"/>
          <ac:spMkLst>
            <pc:docMk/>
            <pc:sldMk cId="1127614949" sldId="393"/>
            <ac:spMk id="4" creationId="{90F2D13A-710F-4C9E-BFB5-EBA0844D18CE}"/>
          </ac:spMkLst>
        </pc:spChg>
        <pc:spChg chg="mod">
          <ac:chgData name="Bethany Edwards" userId="64e2c444-c8b8-4c5d-89ab-445966253be0" providerId="ADAL" clId="{900FE947-DF72-4722-94D8-6ADDEA3A6287}" dt="2021-05-05T11:15:30.922" v="593" actId="20577"/>
          <ac:spMkLst>
            <pc:docMk/>
            <pc:sldMk cId="1127614949" sldId="393"/>
            <ac:spMk id="5" creationId="{DB7272CC-2759-4113-83C4-005E3A75FC52}"/>
          </ac:spMkLst>
        </pc:spChg>
        <pc:spChg chg="add mod">
          <ac:chgData name="Bethany Edwards" userId="64e2c444-c8b8-4c5d-89ab-445966253be0" providerId="ADAL" clId="{900FE947-DF72-4722-94D8-6ADDEA3A6287}" dt="2021-05-05T11:33:25.405" v="649" actId="208"/>
          <ac:spMkLst>
            <pc:docMk/>
            <pc:sldMk cId="1127614949" sldId="393"/>
            <ac:spMk id="6" creationId="{B7CF8264-860D-4BE2-B5C6-42B0B359B6AC}"/>
          </ac:spMkLst>
        </pc:spChg>
        <pc:spChg chg="del">
          <ac:chgData name="Bethany Edwards" userId="64e2c444-c8b8-4c5d-89ab-445966253be0" providerId="ADAL" clId="{900FE947-DF72-4722-94D8-6ADDEA3A6287}" dt="2021-05-05T11:11:02.106" v="571" actId="478"/>
          <ac:spMkLst>
            <pc:docMk/>
            <pc:sldMk cId="1127614949" sldId="393"/>
            <ac:spMk id="7" creationId="{AC359A49-0732-4E18-B4E5-5292D7FB2499}"/>
          </ac:spMkLst>
        </pc:spChg>
        <pc:spChg chg="add mod">
          <ac:chgData name="Bethany Edwards" userId="64e2c444-c8b8-4c5d-89ab-445966253be0" providerId="ADAL" clId="{900FE947-DF72-4722-94D8-6ADDEA3A6287}" dt="2021-05-05T11:35:18.405" v="676" actId="1076"/>
          <ac:spMkLst>
            <pc:docMk/>
            <pc:sldMk cId="1127614949" sldId="393"/>
            <ac:spMk id="11" creationId="{FB590414-50A3-4995-ACCA-E3A7D73ED467}"/>
          </ac:spMkLst>
        </pc:spChg>
        <pc:spChg chg="add mod">
          <ac:chgData name="Bethany Edwards" userId="64e2c444-c8b8-4c5d-89ab-445966253be0" providerId="ADAL" clId="{900FE947-DF72-4722-94D8-6ADDEA3A6287}" dt="2021-05-05T11:35:01.764" v="673" actId="1076"/>
          <ac:spMkLst>
            <pc:docMk/>
            <pc:sldMk cId="1127614949" sldId="393"/>
            <ac:spMk id="12" creationId="{9D5A29C4-57F4-4B78-9C26-9C912FE33CDA}"/>
          </ac:spMkLst>
        </pc:spChg>
        <pc:spChg chg="add mod">
          <ac:chgData name="Bethany Edwards" userId="64e2c444-c8b8-4c5d-89ab-445966253be0" providerId="ADAL" clId="{900FE947-DF72-4722-94D8-6ADDEA3A6287}" dt="2021-05-05T11:35:32.983" v="679" actId="14100"/>
          <ac:spMkLst>
            <pc:docMk/>
            <pc:sldMk cId="1127614949" sldId="393"/>
            <ac:spMk id="13" creationId="{B8685B91-25F4-4462-B5B9-F8B56AE7285B}"/>
          </ac:spMkLst>
        </pc:spChg>
        <pc:picChg chg="add mod modCrop">
          <ac:chgData name="Bethany Edwards" userId="64e2c444-c8b8-4c5d-89ab-445966253be0" providerId="ADAL" clId="{900FE947-DF72-4722-94D8-6ADDEA3A6287}" dt="2021-05-05T11:34:59.370" v="672" actId="14100"/>
          <ac:picMkLst>
            <pc:docMk/>
            <pc:sldMk cId="1127614949" sldId="393"/>
            <ac:picMk id="3" creationId="{4050BA3D-DE89-4655-806E-68CA392AB780}"/>
          </ac:picMkLst>
        </pc:picChg>
        <pc:picChg chg="del mod">
          <ac:chgData name="Bethany Edwards" userId="64e2c444-c8b8-4c5d-89ab-445966253be0" providerId="ADAL" clId="{900FE947-DF72-4722-94D8-6ADDEA3A6287}" dt="2021-05-05T11:11:04.419" v="573" actId="478"/>
          <ac:picMkLst>
            <pc:docMk/>
            <pc:sldMk cId="1127614949" sldId="393"/>
            <ac:picMk id="8" creationId="{D5D89F67-048E-4046-A0A8-FB3F51D8FFA4}"/>
          </ac:picMkLst>
        </pc:picChg>
        <pc:picChg chg="add mod modCrop">
          <ac:chgData name="Bethany Edwards" userId="64e2c444-c8b8-4c5d-89ab-445966253be0" providerId="ADAL" clId="{900FE947-DF72-4722-94D8-6ADDEA3A6287}" dt="2021-05-05T11:32:50.080" v="642" actId="14100"/>
          <ac:picMkLst>
            <pc:docMk/>
            <pc:sldMk cId="1127614949" sldId="393"/>
            <ac:picMk id="9" creationId="{555170F7-4F31-42D8-AF29-D80AD6D8BEC9}"/>
          </ac:picMkLst>
        </pc:picChg>
        <pc:picChg chg="add mod modCrop">
          <ac:chgData name="Bethany Edwards" userId="64e2c444-c8b8-4c5d-89ab-445966253be0" providerId="ADAL" clId="{900FE947-DF72-4722-94D8-6ADDEA3A6287}" dt="2021-05-05T11:35:08.884" v="674" actId="14100"/>
          <ac:picMkLst>
            <pc:docMk/>
            <pc:sldMk cId="1127614949" sldId="393"/>
            <ac:picMk id="10" creationId="{D6AC15DC-E540-4574-A184-AE17A79B18D6}"/>
          </ac:picMkLst>
        </pc:picChg>
      </pc:sldChg>
      <pc:sldChg chg="addSp delSp modSp add mod">
        <pc:chgData name="Bethany Edwards" userId="64e2c444-c8b8-4c5d-89ab-445966253be0" providerId="ADAL" clId="{900FE947-DF72-4722-94D8-6ADDEA3A6287}" dt="2021-05-05T11:54:45.959" v="874" actId="14100"/>
        <pc:sldMkLst>
          <pc:docMk/>
          <pc:sldMk cId="1730271733" sldId="394"/>
        </pc:sldMkLst>
        <pc:spChg chg="del">
          <ac:chgData name="Bethany Edwards" userId="64e2c444-c8b8-4c5d-89ab-445966253be0" providerId="ADAL" clId="{900FE947-DF72-4722-94D8-6ADDEA3A6287}" dt="2021-05-05T11:38:07.738" v="681" actId="478"/>
          <ac:spMkLst>
            <pc:docMk/>
            <pc:sldMk cId="1730271733" sldId="394"/>
            <ac:spMk id="7" creationId="{8A1B9BF0-3978-41DD-A4A9-E9860886F3C4}"/>
          </ac:spMkLst>
        </pc:spChg>
        <pc:spChg chg="del">
          <ac:chgData name="Bethany Edwards" userId="64e2c444-c8b8-4c5d-89ab-445966253be0" providerId="ADAL" clId="{900FE947-DF72-4722-94D8-6ADDEA3A6287}" dt="2021-05-05T11:38:07.738" v="681" actId="478"/>
          <ac:spMkLst>
            <pc:docMk/>
            <pc:sldMk cId="1730271733" sldId="394"/>
            <ac:spMk id="8" creationId="{95D0E895-534A-42DD-BD66-2C9DF8ED399B}"/>
          </ac:spMkLst>
        </pc:spChg>
        <pc:spChg chg="del">
          <ac:chgData name="Bethany Edwards" userId="64e2c444-c8b8-4c5d-89ab-445966253be0" providerId="ADAL" clId="{900FE947-DF72-4722-94D8-6ADDEA3A6287}" dt="2021-05-05T11:38:07.738" v="681" actId="478"/>
          <ac:spMkLst>
            <pc:docMk/>
            <pc:sldMk cId="1730271733" sldId="394"/>
            <ac:spMk id="9" creationId="{FFE44730-AFA7-4358-AB45-BD7B9857906B}"/>
          </ac:spMkLst>
        </pc:spChg>
        <pc:spChg chg="add mod">
          <ac:chgData name="Bethany Edwards" userId="64e2c444-c8b8-4c5d-89ab-445966253be0" providerId="ADAL" clId="{900FE947-DF72-4722-94D8-6ADDEA3A6287}" dt="2021-05-05T11:53:04.337" v="802" actId="14100"/>
          <ac:spMkLst>
            <pc:docMk/>
            <pc:sldMk cId="1730271733" sldId="394"/>
            <ac:spMk id="12" creationId="{A88AE0AB-F7E2-41FB-AD2C-6F94F7C0E02D}"/>
          </ac:spMkLst>
        </pc:spChg>
        <pc:spChg chg="add mod">
          <ac:chgData name="Bethany Edwards" userId="64e2c444-c8b8-4c5d-89ab-445966253be0" providerId="ADAL" clId="{900FE947-DF72-4722-94D8-6ADDEA3A6287}" dt="2021-05-05T11:54:45.959" v="874" actId="14100"/>
          <ac:spMkLst>
            <pc:docMk/>
            <pc:sldMk cId="1730271733" sldId="394"/>
            <ac:spMk id="16" creationId="{1802BEA0-A1E7-435F-8778-8641FEE8DC53}"/>
          </ac:spMkLst>
        </pc:spChg>
        <pc:picChg chg="add mod">
          <ac:chgData name="Bethany Edwards" userId="64e2c444-c8b8-4c5d-89ab-445966253be0" providerId="ADAL" clId="{900FE947-DF72-4722-94D8-6ADDEA3A6287}" dt="2021-05-05T11:43:20.691" v="690" actId="208"/>
          <ac:picMkLst>
            <pc:docMk/>
            <pc:sldMk cId="1730271733" sldId="394"/>
            <ac:picMk id="10" creationId="{135D75AC-3645-43E8-8D5D-907C5335F98F}"/>
          </ac:picMkLst>
        </pc:picChg>
        <pc:picChg chg="del">
          <ac:chgData name="Bethany Edwards" userId="64e2c444-c8b8-4c5d-89ab-445966253be0" providerId="ADAL" clId="{900FE947-DF72-4722-94D8-6ADDEA3A6287}" dt="2021-05-05T11:38:07.738" v="681" actId="478"/>
          <ac:picMkLst>
            <pc:docMk/>
            <pc:sldMk cId="1730271733" sldId="394"/>
            <ac:picMk id="11" creationId="{0D74937B-A31E-4F21-9E94-BE8FFBE0CE7A}"/>
          </ac:picMkLst>
        </pc:picChg>
        <pc:picChg chg="del">
          <ac:chgData name="Bethany Edwards" userId="64e2c444-c8b8-4c5d-89ab-445966253be0" providerId="ADAL" clId="{900FE947-DF72-4722-94D8-6ADDEA3A6287}" dt="2021-05-05T11:38:07.738" v="681" actId="478"/>
          <ac:picMkLst>
            <pc:docMk/>
            <pc:sldMk cId="1730271733" sldId="394"/>
            <ac:picMk id="15" creationId="{61520D89-7877-451B-ADF4-AF40F7A39A0F}"/>
          </ac:picMkLst>
        </pc:picChg>
        <pc:picChg chg="del">
          <ac:chgData name="Bethany Edwards" userId="64e2c444-c8b8-4c5d-89ab-445966253be0" providerId="ADAL" clId="{900FE947-DF72-4722-94D8-6ADDEA3A6287}" dt="2021-05-05T11:38:07.738" v="681" actId="478"/>
          <ac:picMkLst>
            <pc:docMk/>
            <pc:sldMk cId="1730271733" sldId="394"/>
            <ac:picMk id="17" creationId="{44538E1A-2DE6-4B08-9E69-14282A2D6521}"/>
          </ac:picMkLst>
        </pc:picChg>
        <pc:picChg chg="add mod">
          <ac:chgData name="Bethany Edwards" userId="64e2c444-c8b8-4c5d-89ab-445966253be0" providerId="ADAL" clId="{900FE947-DF72-4722-94D8-6ADDEA3A6287}" dt="2021-05-05T11:54:39.979" v="872" actId="1076"/>
          <ac:picMkLst>
            <pc:docMk/>
            <pc:sldMk cId="1730271733" sldId="394"/>
            <ac:picMk id="18" creationId="{966B0769-52D7-48E8-A951-4B2B9E4C1966}"/>
          </ac:picMkLst>
        </pc:picChg>
      </pc:sldChg>
      <pc:sldChg chg="addSp delSp modSp add mod">
        <pc:chgData name="Bethany Edwards" userId="64e2c444-c8b8-4c5d-89ab-445966253be0" providerId="ADAL" clId="{900FE947-DF72-4722-94D8-6ADDEA3A6287}" dt="2021-05-05T13:20:34.409" v="1171" actId="403"/>
        <pc:sldMkLst>
          <pc:docMk/>
          <pc:sldMk cId="2400685818" sldId="395"/>
        </pc:sldMkLst>
        <pc:spChg chg="del">
          <ac:chgData name="Bethany Edwards" userId="64e2c444-c8b8-4c5d-89ab-445966253be0" providerId="ADAL" clId="{900FE947-DF72-4722-94D8-6ADDEA3A6287}" dt="2021-05-05T11:57:03.382" v="878" actId="478"/>
          <ac:spMkLst>
            <pc:docMk/>
            <pc:sldMk cId="2400685818" sldId="395"/>
            <ac:spMk id="4" creationId="{90F2D13A-710F-4C9E-BFB5-EBA0844D18CE}"/>
          </ac:spMkLst>
        </pc:spChg>
        <pc:spChg chg="add mod">
          <ac:chgData name="Bethany Edwards" userId="64e2c444-c8b8-4c5d-89ab-445966253be0" providerId="ADAL" clId="{900FE947-DF72-4722-94D8-6ADDEA3A6287}" dt="2021-05-05T13:19:05.087" v="1156" actId="1076"/>
          <ac:spMkLst>
            <pc:docMk/>
            <pc:sldMk cId="2400685818" sldId="395"/>
            <ac:spMk id="11" creationId="{864C1BAE-9911-4047-A35C-3BCE3D0BD899}"/>
          </ac:spMkLst>
        </pc:spChg>
        <pc:spChg chg="mod">
          <ac:chgData name="Bethany Edwards" userId="64e2c444-c8b8-4c5d-89ab-445966253be0" providerId="ADAL" clId="{900FE947-DF72-4722-94D8-6ADDEA3A6287}" dt="2021-05-05T13:18:05.560" v="1141" actId="403"/>
          <ac:spMkLst>
            <pc:docMk/>
            <pc:sldMk cId="2400685818" sldId="395"/>
            <ac:spMk id="12" creationId="{A88AE0AB-F7E2-41FB-AD2C-6F94F7C0E02D}"/>
          </ac:spMkLst>
        </pc:spChg>
        <pc:spChg chg="del">
          <ac:chgData name="Bethany Edwards" userId="64e2c444-c8b8-4c5d-89ab-445966253be0" providerId="ADAL" clId="{900FE947-DF72-4722-94D8-6ADDEA3A6287}" dt="2021-05-05T11:56:53.014" v="877" actId="478"/>
          <ac:spMkLst>
            <pc:docMk/>
            <pc:sldMk cId="2400685818" sldId="395"/>
            <ac:spMk id="16" creationId="{1802BEA0-A1E7-435F-8778-8641FEE8DC53}"/>
          </ac:spMkLst>
        </pc:spChg>
        <pc:graphicFrameChg chg="add mod modGraphic">
          <ac:chgData name="Bethany Edwards" userId="64e2c444-c8b8-4c5d-89ab-445966253be0" providerId="ADAL" clId="{900FE947-DF72-4722-94D8-6ADDEA3A6287}" dt="2021-05-05T13:20:34.409" v="1171" actId="403"/>
          <ac:graphicFrameMkLst>
            <pc:docMk/>
            <pc:sldMk cId="2400685818" sldId="395"/>
            <ac:graphicFrameMk id="2" creationId="{35DD198B-AAE0-4E53-91CA-33764D22E49A}"/>
          </ac:graphicFrameMkLst>
        </pc:graphicFrameChg>
        <pc:picChg chg="del">
          <ac:chgData name="Bethany Edwards" userId="64e2c444-c8b8-4c5d-89ab-445966253be0" providerId="ADAL" clId="{900FE947-DF72-4722-94D8-6ADDEA3A6287}" dt="2021-05-05T11:56:49.476" v="876" actId="478"/>
          <ac:picMkLst>
            <pc:docMk/>
            <pc:sldMk cId="2400685818" sldId="395"/>
            <ac:picMk id="10" creationId="{135D75AC-3645-43E8-8D5D-907C5335F98F}"/>
          </ac:picMkLst>
        </pc:picChg>
        <pc:picChg chg="del">
          <ac:chgData name="Bethany Edwards" userId="64e2c444-c8b8-4c5d-89ab-445966253be0" providerId="ADAL" clId="{900FE947-DF72-4722-94D8-6ADDEA3A6287}" dt="2021-05-05T11:56:49.476" v="876" actId="478"/>
          <ac:picMkLst>
            <pc:docMk/>
            <pc:sldMk cId="2400685818" sldId="395"/>
            <ac:picMk id="18" creationId="{966B0769-52D7-48E8-A951-4B2B9E4C1966}"/>
          </ac:picMkLst>
        </pc:picChg>
      </pc:sldChg>
      <pc:sldChg chg="addSp delSp modSp add mod">
        <pc:chgData name="Bethany Edwards" userId="64e2c444-c8b8-4c5d-89ab-445966253be0" providerId="ADAL" clId="{900FE947-DF72-4722-94D8-6ADDEA3A6287}" dt="2021-05-05T13:38:37.431" v="1726" actId="20577"/>
        <pc:sldMkLst>
          <pc:docMk/>
          <pc:sldMk cId="1228873123" sldId="396"/>
        </pc:sldMkLst>
        <pc:spChg chg="mod">
          <ac:chgData name="Bethany Edwards" userId="64e2c444-c8b8-4c5d-89ab-445966253be0" providerId="ADAL" clId="{900FE947-DF72-4722-94D8-6ADDEA3A6287}" dt="2021-05-05T13:38:37.431" v="1726" actId="20577"/>
          <ac:spMkLst>
            <pc:docMk/>
            <pc:sldMk cId="1228873123" sldId="396"/>
            <ac:spMk id="5" creationId="{DB7272CC-2759-4113-83C4-005E3A75FC52}"/>
          </ac:spMkLst>
        </pc:spChg>
        <pc:spChg chg="add mod">
          <ac:chgData name="Bethany Edwards" userId="64e2c444-c8b8-4c5d-89ab-445966253be0" providerId="ADAL" clId="{900FE947-DF72-4722-94D8-6ADDEA3A6287}" dt="2021-05-05T13:30:48.492" v="1454" actId="113"/>
          <ac:spMkLst>
            <pc:docMk/>
            <pc:sldMk cId="1228873123" sldId="396"/>
            <ac:spMk id="6" creationId="{9DE63517-69F4-4F53-BE87-77C5B4DF67D8}"/>
          </ac:spMkLst>
        </pc:spChg>
        <pc:spChg chg="add del mod">
          <ac:chgData name="Bethany Edwards" userId="64e2c444-c8b8-4c5d-89ab-445966253be0" providerId="ADAL" clId="{900FE947-DF72-4722-94D8-6ADDEA3A6287}" dt="2021-05-05T13:25:48.483" v="1332" actId="478"/>
          <ac:spMkLst>
            <pc:docMk/>
            <pc:sldMk cId="1228873123" sldId="396"/>
            <ac:spMk id="7" creationId="{BA76A8E3-06F1-4056-9D93-20DCAE9317E7}"/>
          </ac:spMkLst>
        </pc:spChg>
        <pc:spChg chg="add mod">
          <ac:chgData name="Bethany Edwards" userId="64e2c444-c8b8-4c5d-89ab-445966253be0" providerId="ADAL" clId="{900FE947-DF72-4722-94D8-6ADDEA3A6287}" dt="2021-05-05T13:37:16.402" v="1598" actId="20577"/>
          <ac:spMkLst>
            <pc:docMk/>
            <pc:sldMk cId="1228873123" sldId="396"/>
            <ac:spMk id="10" creationId="{0F02D978-58AF-4BBC-BC01-6127C853C6E1}"/>
          </ac:spMkLst>
        </pc:spChg>
        <pc:spChg chg="del">
          <ac:chgData name="Bethany Edwards" userId="64e2c444-c8b8-4c5d-89ab-445966253be0" providerId="ADAL" clId="{900FE947-DF72-4722-94D8-6ADDEA3A6287}" dt="2021-05-05T13:22:15.733" v="1202" actId="478"/>
          <ac:spMkLst>
            <pc:docMk/>
            <pc:sldMk cId="1228873123" sldId="396"/>
            <ac:spMk id="11" creationId="{864C1BAE-9911-4047-A35C-3BCE3D0BD899}"/>
          </ac:spMkLst>
        </pc:spChg>
        <pc:spChg chg="del mod">
          <ac:chgData name="Bethany Edwards" userId="64e2c444-c8b8-4c5d-89ab-445966253be0" providerId="ADAL" clId="{900FE947-DF72-4722-94D8-6ADDEA3A6287}" dt="2021-05-05T13:25:48.486" v="1334"/>
          <ac:spMkLst>
            <pc:docMk/>
            <pc:sldMk cId="1228873123" sldId="396"/>
            <ac:spMk id="12" creationId="{A88AE0AB-F7E2-41FB-AD2C-6F94F7C0E02D}"/>
          </ac:spMkLst>
        </pc:spChg>
        <pc:spChg chg="add mod">
          <ac:chgData name="Bethany Edwards" userId="64e2c444-c8b8-4c5d-89ab-445966253be0" providerId="ADAL" clId="{900FE947-DF72-4722-94D8-6ADDEA3A6287}" dt="2021-05-05T13:35:49.412" v="1552" actId="20577"/>
          <ac:spMkLst>
            <pc:docMk/>
            <pc:sldMk cId="1228873123" sldId="396"/>
            <ac:spMk id="13" creationId="{A8089664-3141-403B-B65F-F8693C842833}"/>
          </ac:spMkLst>
        </pc:spChg>
        <pc:spChg chg="add mod">
          <ac:chgData name="Bethany Edwards" userId="64e2c444-c8b8-4c5d-89ab-445966253be0" providerId="ADAL" clId="{900FE947-DF72-4722-94D8-6ADDEA3A6287}" dt="2021-05-05T13:38:22.866" v="1712" actId="20577"/>
          <ac:spMkLst>
            <pc:docMk/>
            <pc:sldMk cId="1228873123" sldId="396"/>
            <ac:spMk id="14" creationId="{8AD11B7F-DE0E-425F-85DD-AD2103C97C2C}"/>
          </ac:spMkLst>
        </pc:spChg>
        <pc:graphicFrameChg chg="del">
          <ac:chgData name="Bethany Edwards" userId="64e2c444-c8b8-4c5d-89ab-445966253be0" providerId="ADAL" clId="{900FE947-DF72-4722-94D8-6ADDEA3A6287}" dt="2021-05-05T13:22:13.097" v="1201" actId="478"/>
          <ac:graphicFrameMkLst>
            <pc:docMk/>
            <pc:sldMk cId="1228873123" sldId="396"/>
            <ac:graphicFrameMk id="2" creationId="{35DD198B-AAE0-4E53-91CA-33764D22E49A}"/>
          </ac:graphicFrameMkLst>
        </pc:graphicFrameChg>
        <pc:graphicFrameChg chg="add del mod modGraphic">
          <ac:chgData name="Bethany Edwards" userId="64e2c444-c8b8-4c5d-89ab-445966253be0" providerId="ADAL" clId="{900FE947-DF72-4722-94D8-6ADDEA3A6287}" dt="2021-05-05T13:28:28.121" v="1361" actId="478"/>
          <ac:graphicFrameMkLst>
            <pc:docMk/>
            <pc:sldMk cId="1228873123" sldId="396"/>
            <ac:graphicFrameMk id="4" creationId="{B24929D1-08F3-4FC4-B094-648478794B96}"/>
          </ac:graphicFrameMkLst>
        </pc:graphicFrameChg>
      </pc:sldChg>
    </pc:docChg>
  </pc:docChgLst>
  <pc:docChgLst>
    <pc:chgData name="Bethany Edwards" userId="64e2c444-c8b8-4c5d-89ab-445966253be0" providerId="ADAL" clId="{AA8E8E8A-5EE8-4B4C-BD16-45826F10E940}"/>
    <pc:docChg chg="undo custSel addSld modSld">
      <pc:chgData name="Bethany Edwards" userId="64e2c444-c8b8-4c5d-89ab-445966253be0" providerId="ADAL" clId="{AA8E8E8A-5EE8-4B4C-BD16-45826F10E940}" dt="2021-05-12T15:00:44.858" v="1211" actId="20577"/>
      <pc:docMkLst>
        <pc:docMk/>
      </pc:docMkLst>
      <pc:sldChg chg="modSp mod">
        <pc:chgData name="Bethany Edwards" userId="64e2c444-c8b8-4c5d-89ab-445966253be0" providerId="ADAL" clId="{AA8E8E8A-5EE8-4B4C-BD16-45826F10E940}" dt="2021-05-11T13:29:33.254" v="32" actId="6549"/>
        <pc:sldMkLst>
          <pc:docMk/>
          <pc:sldMk cId="1289623011" sldId="385"/>
        </pc:sldMkLst>
        <pc:spChg chg="mod">
          <ac:chgData name="Bethany Edwards" userId="64e2c444-c8b8-4c5d-89ab-445966253be0" providerId="ADAL" clId="{AA8E8E8A-5EE8-4B4C-BD16-45826F10E940}" dt="2021-05-11T13:29:33.254" v="32" actId="6549"/>
          <ac:spMkLst>
            <pc:docMk/>
            <pc:sldMk cId="1289623011" sldId="385"/>
            <ac:spMk id="5" creationId="{DB7272CC-2759-4113-83C4-005E3A75FC52}"/>
          </ac:spMkLst>
        </pc:spChg>
        <pc:spChg chg="mod">
          <ac:chgData name="Bethany Edwards" userId="64e2c444-c8b8-4c5d-89ab-445966253be0" providerId="ADAL" clId="{AA8E8E8A-5EE8-4B4C-BD16-45826F10E940}" dt="2021-05-11T13:29:21.316" v="29" actId="21"/>
          <ac:spMkLst>
            <pc:docMk/>
            <pc:sldMk cId="1289623011" sldId="385"/>
            <ac:spMk id="7" creationId="{C1893740-776C-4E82-BBB3-B5B8F1FCC75B}"/>
          </ac:spMkLst>
        </pc:spChg>
      </pc:sldChg>
      <pc:sldChg chg="addSp modSp mod">
        <pc:chgData name="Bethany Edwards" userId="64e2c444-c8b8-4c5d-89ab-445966253be0" providerId="ADAL" clId="{AA8E8E8A-5EE8-4B4C-BD16-45826F10E940}" dt="2021-05-11T14:43:28.283" v="455" actId="1076"/>
        <pc:sldMkLst>
          <pc:docMk/>
          <pc:sldMk cId="1896755508" sldId="388"/>
        </pc:sldMkLst>
        <pc:picChg chg="add mod">
          <ac:chgData name="Bethany Edwards" userId="64e2c444-c8b8-4c5d-89ab-445966253be0" providerId="ADAL" clId="{AA8E8E8A-5EE8-4B4C-BD16-45826F10E940}" dt="2021-05-11T14:43:28.283" v="455" actId="1076"/>
          <ac:picMkLst>
            <pc:docMk/>
            <pc:sldMk cId="1896755508" sldId="388"/>
            <ac:picMk id="4" creationId="{6601365D-177F-4AB8-BF6D-FF5217C598F4}"/>
          </ac:picMkLst>
        </pc:picChg>
      </pc:sldChg>
      <pc:sldChg chg="modSp mod">
        <pc:chgData name="Bethany Edwards" userId="64e2c444-c8b8-4c5d-89ab-445966253be0" providerId="ADAL" clId="{AA8E8E8A-5EE8-4B4C-BD16-45826F10E940}" dt="2021-05-11T14:10:53.786" v="165" actId="20577"/>
        <pc:sldMkLst>
          <pc:docMk/>
          <pc:sldMk cId="2290688260" sldId="391"/>
        </pc:sldMkLst>
        <pc:spChg chg="mod">
          <ac:chgData name="Bethany Edwards" userId="64e2c444-c8b8-4c5d-89ab-445966253be0" providerId="ADAL" clId="{AA8E8E8A-5EE8-4B4C-BD16-45826F10E940}" dt="2021-05-11T14:10:53.786" v="165" actId="20577"/>
          <ac:spMkLst>
            <pc:docMk/>
            <pc:sldMk cId="2290688260" sldId="391"/>
            <ac:spMk id="5" creationId="{DB7272CC-2759-4113-83C4-005E3A75FC52}"/>
          </ac:spMkLst>
        </pc:spChg>
      </pc:sldChg>
      <pc:sldChg chg="modSp mod">
        <pc:chgData name="Bethany Edwards" userId="64e2c444-c8b8-4c5d-89ab-445966253be0" providerId="ADAL" clId="{AA8E8E8A-5EE8-4B4C-BD16-45826F10E940}" dt="2021-05-12T15:00:44.858" v="1211" actId="20577"/>
        <pc:sldMkLst>
          <pc:docMk/>
          <pc:sldMk cId="1348569015" sldId="392"/>
        </pc:sldMkLst>
        <pc:spChg chg="mod">
          <ac:chgData name="Bethany Edwards" userId="64e2c444-c8b8-4c5d-89ab-445966253be0" providerId="ADAL" clId="{AA8E8E8A-5EE8-4B4C-BD16-45826F10E940}" dt="2021-05-11T14:10:57.586" v="167" actId="20577"/>
          <ac:spMkLst>
            <pc:docMk/>
            <pc:sldMk cId="1348569015" sldId="392"/>
            <ac:spMk id="5" creationId="{DB7272CC-2759-4113-83C4-005E3A75FC52}"/>
          </ac:spMkLst>
        </pc:spChg>
        <pc:graphicFrameChg chg="modGraphic">
          <ac:chgData name="Bethany Edwards" userId="64e2c444-c8b8-4c5d-89ab-445966253be0" providerId="ADAL" clId="{AA8E8E8A-5EE8-4B4C-BD16-45826F10E940}" dt="2021-05-12T15:00:44.858" v="1211" actId="20577"/>
          <ac:graphicFrameMkLst>
            <pc:docMk/>
            <pc:sldMk cId="1348569015" sldId="392"/>
            <ac:graphicFrameMk id="7" creationId="{2DAF16FD-A340-459E-90FB-6C5D378611BD}"/>
          </ac:graphicFrameMkLst>
        </pc:graphicFrameChg>
      </pc:sldChg>
      <pc:sldChg chg="addSp delSp modSp mod">
        <pc:chgData name="Bethany Edwards" userId="64e2c444-c8b8-4c5d-89ab-445966253be0" providerId="ADAL" clId="{AA8E8E8A-5EE8-4B4C-BD16-45826F10E940}" dt="2021-05-11T13:33:59.932" v="103" actId="14100"/>
        <pc:sldMkLst>
          <pc:docMk/>
          <pc:sldMk cId="2751463509" sldId="397"/>
        </pc:sldMkLst>
        <pc:spChg chg="del">
          <ac:chgData name="Bethany Edwards" userId="64e2c444-c8b8-4c5d-89ab-445966253be0" providerId="ADAL" clId="{AA8E8E8A-5EE8-4B4C-BD16-45826F10E940}" dt="2021-05-11T13:30:30.898" v="75" actId="478"/>
          <ac:spMkLst>
            <pc:docMk/>
            <pc:sldMk cId="2751463509" sldId="397"/>
            <ac:spMk id="4" creationId="{90F2D13A-710F-4C9E-BFB5-EBA0844D18CE}"/>
          </ac:spMkLst>
        </pc:spChg>
        <pc:spChg chg="del">
          <ac:chgData name="Bethany Edwards" userId="64e2c444-c8b8-4c5d-89ab-445966253be0" providerId="ADAL" clId="{AA8E8E8A-5EE8-4B4C-BD16-45826F10E940}" dt="2021-05-11T13:28:25.419" v="1" actId="478"/>
          <ac:spMkLst>
            <pc:docMk/>
            <pc:sldMk cId="2751463509" sldId="397"/>
            <ac:spMk id="5" creationId="{DB7272CC-2759-4113-83C4-005E3A75FC52}"/>
          </ac:spMkLst>
        </pc:spChg>
        <pc:spChg chg="del">
          <ac:chgData name="Bethany Edwards" userId="64e2c444-c8b8-4c5d-89ab-445966253be0" providerId="ADAL" clId="{AA8E8E8A-5EE8-4B4C-BD16-45826F10E940}" dt="2021-05-11T13:28:27.897" v="2" actId="478"/>
          <ac:spMkLst>
            <pc:docMk/>
            <pc:sldMk cId="2751463509" sldId="397"/>
            <ac:spMk id="6" creationId="{97BB919C-CE52-4F81-A733-E5843A94C1CE}"/>
          </ac:spMkLst>
        </pc:spChg>
        <pc:spChg chg="del">
          <ac:chgData name="Bethany Edwards" userId="64e2c444-c8b8-4c5d-89ab-445966253be0" providerId="ADAL" clId="{AA8E8E8A-5EE8-4B4C-BD16-45826F10E940}" dt="2021-05-11T13:28:30.232" v="3" actId="478"/>
          <ac:spMkLst>
            <pc:docMk/>
            <pc:sldMk cId="2751463509" sldId="397"/>
            <ac:spMk id="7" creationId="{750034D3-2C37-408B-817F-57FF2DA3EDC6}"/>
          </ac:spMkLst>
        </pc:spChg>
        <pc:spChg chg="add mod">
          <ac:chgData name="Bethany Edwards" userId="64e2c444-c8b8-4c5d-89ab-445966253be0" providerId="ADAL" clId="{AA8E8E8A-5EE8-4B4C-BD16-45826F10E940}" dt="2021-05-11T13:31:00.856" v="97" actId="1076"/>
          <ac:spMkLst>
            <pc:docMk/>
            <pc:sldMk cId="2751463509" sldId="397"/>
            <ac:spMk id="8" creationId="{230CDF24-CAA3-4B33-8291-70D83157E742}"/>
          </ac:spMkLst>
        </pc:spChg>
        <pc:picChg chg="add mod">
          <ac:chgData name="Bethany Edwards" userId="64e2c444-c8b8-4c5d-89ab-445966253be0" providerId="ADAL" clId="{AA8E8E8A-5EE8-4B4C-BD16-45826F10E940}" dt="2021-05-11T13:33:59.932" v="103" actId="14100"/>
          <ac:picMkLst>
            <pc:docMk/>
            <pc:sldMk cId="2751463509" sldId="397"/>
            <ac:picMk id="3" creationId="{9A7C334D-430E-4AD3-8562-B88A399AF9D3}"/>
          </ac:picMkLst>
        </pc:picChg>
      </pc:sldChg>
      <pc:sldChg chg="modSp mod">
        <pc:chgData name="Bethany Edwards" userId="64e2c444-c8b8-4c5d-89ab-445966253be0" providerId="ADAL" clId="{AA8E8E8A-5EE8-4B4C-BD16-45826F10E940}" dt="2021-05-11T13:30:07.943" v="74" actId="255"/>
        <pc:sldMkLst>
          <pc:docMk/>
          <pc:sldMk cId="1981377981" sldId="401"/>
        </pc:sldMkLst>
        <pc:spChg chg="mod">
          <ac:chgData name="Bethany Edwards" userId="64e2c444-c8b8-4c5d-89ab-445966253be0" providerId="ADAL" clId="{AA8E8E8A-5EE8-4B4C-BD16-45826F10E940}" dt="2021-05-11T13:30:07.943" v="74" actId="255"/>
          <ac:spMkLst>
            <pc:docMk/>
            <pc:sldMk cId="1981377981" sldId="401"/>
            <ac:spMk id="5" creationId="{DB7272CC-2759-4113-83C4-005E3A75FC52}"/>
          </ac:spMkLst>
        </pc:spChg>
      </pc:sldChg>
      <pc:sldChg chg="modSp mod">
        <pc:chgData name="Bethany Edwards" userId="64e2c444-c8b8-4c5d-89ab-445966253be0" providerId="ADAL" clId="{AA8E8E8A-5EE8-4B4C-BD16-45826F10E940}" dt="2021-05-11T14:11:12.055" v="179" actId="20577"/>
        <pc:sldMkLst>
          <pc:docMk/>
          <pc:sldMk cId="2339516347" sldId="402"/>
        </pc:sldMkLst>
        <pc:spChg chg="mod">
          <ac:chgData name="Bethany Edwards" userId="64e2c444-c8b8-4c5d-89ab-445966253be0" providerId="ADAL" clId="{AA8E8E8A-5EE8-4B4C-BD16-45826F10E940}" dt="2021-05-11T14:11:12.055" v="179" actId="20577"/>
          <ac:spMkLst>
            <pc:docMk/>
            <pc:sldMk cId="2339516347" sldId="402"/>
            <ac:spMk id="5" creationId="{DB7272CC-2759-4113-83C4-005E3A75FC52}"/>
          </ac:spMkLst>
        </pc:spChg>
      </pc:sldChg>
      <pc:sldChg chg="addSp delSp modSp mod">
        <pc:chgData name="Bethany Edwards" userId="64e2c444-c8b8-4c5d-89ab-445966253be0" providerId="ADAL" clId="{AA8E8E8A-5EE8-4B4C-BD16-45826F10E940}" dt="2021-05-11T15:56:30.338" v="1189" actId="403"/>
        <pc:sldMkLst>
          <pc:docMk/>
          <pc:sldMk cId="2373821392" sldId="405"/>
        </pc:sldMkLst>
        <pc:spChg chg="mod">
          <ac:chgData name="Bethany Edwards" userId="64e2c444-c8b8-4c5d-89ab-445966253be0" providerId="ADAL" clId="{AA8E8E8A-5EE8-4B4C-BD16-45826F10E940}" dt="2021-05-11T14:31:33.403" v="378" actId="20577"/>
          <ac:spMkLst>
            <pc:docMk/>
            <pc:sldMk cId="2373821392" sldId="405"/>
            <ac:spMk id="6" creationId="{18DD57A1-030A-4BAB-854A-01D5B443CDF1}"/>
          </ac:spMkLst>
        </pc:spChg>
        <pc:spChg chg="add mod">
          <ac:chgData name="Bethany Edwards" userId="64e2c444-c8b8-4c5d-89ab-445966253be0" providerId="ADAL" clId="{AA8E8E8A-5EE8-4B4C-BD16-45826F10E940}" dt="2021-05-11T14:30:13.599" v="286" actId="1076"/>
          <ac:spMkLst>
            <pc:docMk/>
            <pc:sldMk cId="2373821392" sldId="405"/>
            <ac:spMk id="12" creationId="{2B3A4370-523C-43EA-A3A7-16F88E287B7D}"/>
          </ac:spMkLst>
        </pc:spChg>
        <pc:spChg chg="add mod">
          <ac:chgData name="Bethany Edwards" userId="64e2c444-c8b8-4c5d-89ab-445966253be0" providerId="ADAL" clId="{AA8E8E8A-5EE8-4B4C-BD16-45826F10E940}" dt="2021-05-11T14:30:13.599" v="286" actId="1076"/>
          <ac:spMkLst>
            <pc:docMk/>
            <pc:sldMk cId="2373821392" sldId="405"/>
            <ac:spMk id="13" creationId="{E536F7C8-4840-47E1-A31F-DEF108916350}"/>
          </ac:spMkLst>
        </pc:spChg>
        <pc:spChg chg="add mod">
          <ac:chgData name="Bethany Edwards" userId="64e2c444-c8b8-4c5d-89ab-445966253be0" providerId="ADAL" clId="{AA8E8E8A-5EE8-4B4C-BD16-45826F10E940}" dt="2021-05-11T14:30:13.599" v="286" actId="1076"/>
          <ac:spMkLst>
            <pc:docMk/>
            <pc:sldMk cId="2373821392" sldId="405"/>
            <ac:spMk id="14" creationId="{831EF87B-AD94-4D2E-990C-A3C3A1DAA1D5}"/>
          </ac:spMkLst>
        </pc:spChg>
        <pc:spChg chg="add del mod">
          <ac:chgData name="Bethany Edwards" userId="64e2c444-c8b8-4c5d-89ab-445966253be0" providerId="ADAL" clId="{AA8E8E8A-5EE8-4B4C-BD16-45826F10E940}" dt="2021-05-11T15:55:23.882" v="1177" actId="478"/>
          <ac:spMkLst>
            <pc:docMk/>
            <pc:sldMk cId="2373821392" sldId="405"/>
            <ac:spMk id="15" creationId="{999EE0D8-253D-414F-9476-D1FC44409662}"/>
          </ac:spMkLst>
        </pc:spChg>
        <pc:spChg chg="add del mod">
          <ac:chgData name="Bethany Edwards" userId="64e2c444-c8b8-4c5d-89ab-445966253be0" providerId="ADAL" clId="{AA8E8E8A-5EE8-4B4C-BD16-45826F10E940}" dt="2021-05-11T15:55:21.529" v="1176" actId="478"/>
          <ac:spMkLst>
            <pc:docMk/>
            <pc:sldMk cId="2373821392" sldId="405"/>
            <ac:spMk id="16" creationId="{2B3B55FE-3C4C-4C58-9C29-DAC00FB0FD00}"/>
          </ac:spMkLst>
        </pc:spChg>
        <pc:spChg chg="add mod">
          <ac:chgData name="Bethany Edwards" userId="64e2c444-c8b8-4c5d-89ab-445966253be0" providerId="ADAL" clId="{AA8E8E8A-5EE8-4B4C-BD16-45826F10E940}" dt="2021-05-11T15:55:11.994" v="1173" actId="14100"/>
          <ac:spMkLst>
            <pc:docMk/>
            <pc:sldMk cId="2373821392" sldId="405"/>
            <ac:spMk id="20" creationId="{E3BCA41B-0DBD-4EA6-97F6-09E2C9466716}"/>
          </ac:spMkLst>
        </pc:spChg>
        <pc:spChg chg="add del mod">
          <ac:chgData name="Bethany Edwards" userId="64e2c444-c8b8-4c5d-89ab-445966253be0" providerId="ADAL" clId="{AA8E8E8A-5EE8-4B4C-BD16-45826F10E940}" dt="2021-05-11T14:34:05.834" v="402" actId="11529"/>
          <ac:spMkLst>
            <pc:docMk/>
            <pc:sldMk cId="2373821392" sldId="405"/>
            <ac:spMk id="23" creationId="{66755D1E-7E1E-4ED1-8FF8-FEAF2BFC5CF6}"/>
          </ac:spMkLst>
        </pc:spChg>
        <pc:spChg chg="add del mod">
          <ac:chgData name="Bethany Edwards" userId="64e2c444-c8b8-4c5d-89ab-445966253be0" providerId="ADAL" clId="{AA8E8E8A-5EE8-4B4C-BD16-45826F10E940}" dt="2021-05-11T14:35:06.159" v="428" actId="478"/>
          <ac:spMkLst>
            <pc:docMk/>
            <pc:sldMk cId="2373821392" sldId="405"/>
            <ac:spMk id="24" creationId="{E4B0CAD8-B102-42B3-B63C-9F73AFBBA7BF}"/>
          </ac:spMkLst>
        </pc:spChg>
        <pc:spChg chg="add mod">
          <ac:chgData name="Bethany Edwards" userId="64e2c444-c8b8-4c5d-89ab-445966253be0" providerId="ADAL" clId="{AA8E8E8A-5EE8-4B4C-BD16-45826F10E940}" dt="2021-05-11T15:56:30.338" v="1189" actId="403"/>
          <ac:spMkLst>
            <pc:docMk/>
            <pc:sldMk cId="2373821392" sldId="405"/>
            <ac:spMk id="34" creationId="{55773798-1E1E-4F09-923B-6BFDDFC0FD98}"/>
          </ac:spMkLst>
        </pc:spChg>
        <pc:picChg chg="add del mod">
          <ac:chgData name="Bethany Edwards" userId="64e2c444-c8b8-4c5d-89ab-445966253be0" providerId="ADAL" clId="{AA8E8E8A-5EE8-4B4C-BD16-45826F10E940}" dt="2021-05-11T14:17:00.821" v="222" actId="478"/>
          <ac:picMkLst>
            <pc:docMk/>
            <pc:sldMk cId="2373821392" sldId="405"/>
            <ac:picMk id="3" creationId="{DBE11530-FB1B-46E4-B469-A5F13DBF77EA}"/>
          </ac:picMkLst>
        </pc:picChg>
        <pc:picChg chg="add mod">
          <ac:chgData name="Bethany Edwards" userId="64e2c444-c8b8-4c5d-89ab-445966253be0" providerId="ADAL" clId="{AA8E8E8A-5EE8-4B4C-BD16-45826F10E940}" dt="2021-05-11T14:30:13.599" v="286" actId="1076"/>
          <ac:picMkLst>
            <pc:docMk/>
            <pc:sldMk cId="2373821392" sldId="405"/>
            <ac:picMk id="7" creationId="{B8568768-34D8-4DF9-8F30-D55036B303B9}"/>
          </ac:picMkLst>
        </pc:picChg>
        <pc:picChg chg="add mod modCrop">
          <ac:chgData name="Bethany Edwards" userId="64e2c444-c8b8-4c5d-89ab-445966253be0" providerId="ADAL" clId="{AA8E8E8A-5EE8-4B4C-BD16-45826F10E940}" dt="2021-05-11T14:30:13.599" v="286" actId="1076"/>
          <ac:picMkLst>
            <pc:docMk/>
            <pc:sldMk cId="2373821392" sldId="405"/>
            <ac:picMk id="9" creationId="{2EE27CF8-A513-48CA-9CA5-74FFB67635AB}"/>
          </ac:picMkLst>
        </pc:picChg>
        <pc:picChg chg="add mod">
          <ac:chgData name="Bethany Edwards" userId="64e2c444-c8b8-4c5d-89ab-445966253be0" providerId="ADAL" clId="{AA8E8E8A-5EE8-4B4C-BD16-45826F10E940}" dt="2021-05-11T14:30:13.599" v="286" actId="1076"/>
          <ac:picMkLst>
            <pc:docMk/>
            <pc:sldMk cId="2373821392" sldId="405"/>
            <ac:picMk id="10" creationId="{641E1F9B-116E-41EA-B742-0BD85136347E}"/>
          </ac:picMkLst>
        </pc:picChg>
        <pc:picChg chg="add mod">
          <ac:chgData name="Bethany Edwards" userId="64e2c444-c8b8-4c5d-89ab-445966253be0" providerId="ADAL" clId="{AA8E8E8A-5EE8-4B4C-BD16-45826F10E940}" dt="2021-05-11T14:30:13.599" v="286" actId="1076"/>
          <ac:picMkLst>
            <pc:docMk/>
            <pc:sldMk cId="2373821392" sldId="405"/>
            <ac:picMk id="11" creationId="{B8F1C5CF-91E5-4389-9B3D-A504864674DC}"/>
          </ac:picMkLst>
        </pc:picChg>
        <pc:picChg chg="add mod">
          <ac:chgData name="Bethany Edwards" userId="64e2c444-c8b8-4c5d-89ab-445966253be0" providerId="ADAL" clId="{AA8E8E8A-5EE8-4B4C-BD16-45826F10E940}" dt="2021-05-11T14:34:02.561" v="398" actId="1076"/>
          <ac:picMkLst>
            <pc:docMk/>
            <pc:sldMk cId="2373821392" sldId="405"/>
            <ac:picMk id="18" creationId="{43904905-0690-46F4-84E0-C567079AAEED}"/>
          </ac:picMkLst>
        </pc:picChg>
        <pc:picChg chg="add mod">
          <ac:chgData name="Bethany Edwards" userId="64e2c444-c8b8-4c5d-89ab-445966253be0" providerId="ADAL" clId="{AA8E8E8A-5EE8-4B4C-BD16-45826F10E940}" dt="2021-05-11T14:33:28.813" v="392" actId="1076"/>
          <ac:picMkLst>
            <pc:docMk/>
            <pc:sldMk cId="2373821392" sldId="405"/>
            <ac:picMk id="22" creationId="{A0E80C9B-B6C5-4B37-8A88-AA640D42B6E3}"/>
          </ac:picMkLst>
        </pc:picChg>
        <pc:picChg chg="add del mod modCrop">
          <ac:chgData name="Bethany Edwards" userId="64e2c444-c8b8-4c5d-89ab-445966253be0" providerId="ADAL" clId="{AA8E8E8A-5EE8-4B4C-BD16-45826F10E940}" dt="2021-05-11T14:39:07.761" v="440" actId="478"/>
          <ac:picMkLst>
            <pc:docMk/>
            <pc:sldMk cId="2373821392" sldId="405"/>
            <ac:picMk id="31" creationId="{4C674E8A-7B0A-4CED-A5AA-C5970FC891E7}"/>
          </ac:picMkLst>
        </pc:picChg>
        <pc:picChg chg="add mod">
          <ac:chgData name="Bethany Edwards" userId="64e2c444-c8b8-4c5d-89ab-445966253be0" providerId="ADAL" clId="{AA8E8E8A-5EE8-4B4C-BD16-45826F10E940}" dt="2021-05-11T14:40:20.549" v="447" actId="1076"/>
          <ac:picMkLst>
            <pc:docMk/>
            <pc:sldMk cId="2373821392" sldId="405"/>
            <ac:picMk id="33" creationId="{E4E0AC2D-8EFE-4FD2-ACD7-E85E2427B0C6}"/>
          </ac:picMkLst>
        </pc:picChg>
        <pc:cxnChg chg="add mod">
          <ac:chgData name="Bethany Edwards" userId="64e2c444-c8b8-4c5d-89ab-445966253be0" providerId="ADAL" clId="{AA8E8E8A-5EE8-4B4C-BD16-45826F10E940}" dt="2021-05-11T14:35:54.898" v="435" actId="1582"/>
          <ac:cxnSpMkLst>
            <pc:docMk/>
            <pc:sldMk cId="2373821392" sldId="405"/>
            <ac:cxnSpMk id="26" creationId="{95F74F3D-609B-46E7-9CFF-32C64BED0FA1}"/>
          </ac:cxnSpMkLst>
        </pc:cxnChg>
        <pc:cxnChg chg="add mod">
          <ac:chgData name="Bethany Edwards" userId="64e2c444-c8b8-4c5d-89ab-445966253be0" providerId="ADAL" clId="{AA8E8E8A-5EE8-4B4C-BD16-45826F10E940}" dt="2021-05-11T14:35:50.047" v="434" actId="1582"/>
          <ac:cxnSpMkLst>
            <pc:docMk/>
            <pc:sldMk cId="2373821392" sldId="405"/>
            <ac:cxnSpMk id="27" creationId="{CE521BC4-7D24-49F7-8778-51C879373C73}"/>
          </ac:cxnSpMkLst>
        </pc:cxnChg>
      </pc:sldChg>
      <pc:sldChg chg="modSp add mod">
        <pc:chgData name="Bethany Edwards" userId="64e2c444-c8b8-4c5d-89ab-445966253be0" providerId="ADAL" clId="{AA8E8E8A-5EE8-4B4C-BD16-45826F10E940}" dt="2021-05-11T13:28:43.956" v="25" actId="20577"/>
        <pc:sldMkLst>
          <pc:docMk/>
          <pc:sldMk cId="1326010319" sldId="409"/>
        </pc:sldMkLst>
        <pc:spChg chg="mod">
          <ac:chgData name="Bethany Edwards" userId="64e2c444-c8b8-4c5d-89ab-445966253be0" providerId="ADAL" clId="{AA8E8E8A-5EE8-4B4C-BD16-45826F10E940}" dt="2021-05-11T13:28:43.956" v="25" actId="20577"/>
          <ac:spMkLst>
            <pc:docMk/>
            <pc:sldMk cId="1326010319" sldId="409"/>
            <ac:spMk id="5" creationId="{DB7272CC-2759-4113-83C4-005E3A75FC52}"/>
          </ac:spMkLst>
        </pc:spChg>
      </pc:sldChg>
      <pc:sldChg chg="addSp delSp modSp add mod">
        <pc:chgData name="Bethany Edwards" userId="64e2c444-c8b8-4c5d-89ab-445966253be0" providerId="ADAL" clId="{AA8E8E8A-5EE8-4B4C-BD16-45826F10E940}" dt="2021-05-11T13:39:34.094" v="116" actId="478"/>
        <pc:sldMkLst>
          <pc:docMk/>
          <pc:sldMk cId="3496032629" sldId="410"/>
        </pc:sldMkLst>
        <pc:spChg chg="del">
          <ac:chgData name="Bethany Edwards" userId="64e2c444-c8b8-4c5d-89ab-445966253be0" providerId="ADAL" clId="{AA8E8E8A-5EE8-4B4C-BD16-45826F10E940}" dt="2021-05-11T13:39:34.094" v="116" actId="478"/>
          <ac:spMkLst>
            <pc:docMk/>
            <pc:sldMk cId="3496032629" sldId="410"/>
            <ac:spMk id="4" creationId="{90F2D13A-710F-4C9E-BFB5-EBA0844D18CE}"/>
          </ac:spMkLst>
        </pc:spChg>
        <pc:spChg chg="mod">
          <ac:chgData name="Bethany Edwards" userId="64e2c444-c8b8-4c5d-89ab-445966253be0" providerId="ADAL" clId="{AA8E8E8A-5EE8-4B4C-BD16-45826F10E940}" dt="2021-05-11T13:39:24.178" v="115" actId="1076"/>
          <ac:spMkLst>
            <pc:docMk/>
            <pc:sldMk cId="3496032629" sldId="410"/>
            <ac:spMk id="5" creationId="{DB7272CC-2759-4113-83C4-005E3A75FC52}"/>
          </ac:spMkLst>
        </pc:spChg>
        <pc:spChg chg="del">
          <ac:chgData name="Bethany Edwards" userId="64e2c444-c8b8-4c5d-89ab-445966253be0" providerId="ADAL" clId="{AA8E8E8A-5EE8-4B4C-BD16-45826F10E940}" dt="2021-05-11T13:29:12.532" v="27" actId="478"/>
          <ac:spMkLst>
            <pc:docMk/>
            <pc:sldMk cId="3496032629" sldId="410"/>
            <ac:spMk id="7" creationId="{C1893740-776C-4E82-BBB3-B5B8F1FCC75B}"/>
          </ac:spMkLst>
        </pc:spChg>
        <pc:picChg chg="add mod">
          <ac:chgData name="Bethany Edwards" userId="64e2c444-c8b8-4c5d-89ab-445966253be0" providerId="ADAL" clId="{AA8E8E8A-5EE8-4B4C-BD16-45826F10E940}" dt="2021-05-11T13:39:21.330" v="114" actId="1076"/>
          <ac:picMkLst>
            <pc:docMk/>
            <pc:sldMk cId="3496032629" sldId="410"/>
            <ac:picMk id="3" creationId="{5762A79A-E360-4D53-81A2-AF2D7AD1E409}"/>
          </ac:picMkLst>
        </pc:picChg>
        <pc:picChg chg="del">
          <ac:chgData name="Bethany Edwards" userId="64e2c444-c8b8-4c5d-89ab-445966253be0" providerId="ADAL" clId="{AA8E8E8A-5EE8-4B4C-BD16-45826F10E940}" dt="2021-05-11T13:29:14.487" v="28" actId="478"/>
          <ac:picMkLst>
            <pc:docMk/>
            <pc:sldMk cId="3496032629" sldId="410"/>
            <ac:picMk id="8" creationId="{A63CF7D0-6EF4-44A6-82FF-EB102EB2FED0}"/>
          </ac:picMkLst>
        </pc:picChg>
      </pc:sldChg>
      <pc:sldChg chg="addSp delSp modSp add mod delAnim modAnim">
        <pc:chgData name="Bethany Edwards" userId="64e2c444-c8b8-4c5d-89ab-445966253be0" providerId="ADAL" clId="{AA8E8E8A-5EE8-4B4C-BD16-45826F10E940}" dt="2021-05-11T15:57:51.764" v="1193" actId="1076"/>
        <pc:sldMkLst>
          <pc:docMk/>
          <pc:sldMk cId="1155302034" sldId="411"/>
        </pc:sldMkLst>
        <pc:spChg chg="mod">
          <ac:chgData name="Bethany Edwards" userId="64e2c444-c8b8-4c5d-89ab-445966253be0" providerId="ADAL" clId="{AA8E8E8A-5EE8-4B4C-BD16-45826F10E940}" dt="2021-05-11T14:11:56.369" v="220" actId="20577"/>
          <ac:spMkLst>
            <pc:docMk/>
            <pc:sldMk cId="1155302034" sldId="411"/>
            <ac:spMk id="5" creationId="{DB7272CC-2759-4113-83C4-005E3A75FC52}"/>
          </ac:spMkLst>
        </pc:spChg>
        <pc:spChg chg="del">
          <ac:chgData name="Bethany Edwards" userId="64e2c444-c8b8-4c5d-89ab-445966253be0" providerId="ADAL" clId="{AA8E8E8A-5EE8-4B4C-BD16-45826F10E940}" dt="2021-05-11T14:11:43.406" v="181" actId="478"/>
          <ac:spMkLst>
            <pc:docMk/>
            <pc:sldMk cId="1155302034" sldId="411"/>
            <ac:spMk id="7" creationId="{E59C5F53-7123-45D5-95D4-6426FE224141}"/>
          </ac:spMkLst>
        </pc:spChg>
        <pc:spChg chg="add mod">
          <ac:chgData name="Bethany Edwards" userId="64e2c444-c8b8-4c5d-89ab-445966253be0" providerId="ADAL" clId="{AA8E8E8A-5EE8-4B4C-BD16-45826F10E940}" dt="2021-05-11T15:25:17.458" v="685" actId="20577"/>
          <ac:spMkLst>
            <pc:docMk/>
            <pc:sldMk cId="1155302034" sldId="411"/>
            <ac:spMk id="8" creationId="{EEE69654-E319-483E-8073-6780DC66EC80}"/>
          </ac:spMkLst>
        </pc:spChg>
        <pc:spChg chg="add mod">
          <ac:chgData name="Bethany Edwards" userId="64e2c444-c8b8-4c5d-89ab-445966253be0" providerId="ADAL" clId="{AA8E8E8A-5EE8-4B4C-BD16-45826F10E940}" dt="2021-05-11T15:53:20.668" v="1095" actId="14100"/>
          <ac:spMkLst>
            <pc:docMk/>
            <pc:sldMk cId="1155302034" sldId="411"/>
            <ac:spMk id="10" creationId="{8D830B90-C74C-4FFE-B12A-084685EC84D4}"/>
          </ac:spMkLst>
        </pc:spChg>
        <pc:spChg chg="add mod">
          <ac:chgData name="Bethany Edwards" userId="64e2c444-c8b8-4c5d-89ab-445966253be0" providerId="ADAL" clId="{AA8E8E8A-5EE8-4B4C-BD16-45826F10E940}" dt="2021-05-11T15:54:56.796" v="1170" actId="1076"/>
          <ac:spMkLst>
            <pc:docMk/>
            <pc:sldMk cId="1155302034" sldId="411"/>
            <ac:spMk id="11" creationId="{41107A65-A2DE-4F99-A004-7961215A4A2C}"/>
          </ac:spMkLst>
        </pc:spChg>
        <pc:spChg chg="add mod">
          <ac:chgData name="Bethany Edwards" userId="64e2c444-c8b8-4c5d-89ab-445966253be0" providerId="ADAL" clId="{AA8E8E8A-5EE8-4B4C-BD16-45826F10E940}" dt="2021-05-11T15:54:43.186" v="1167" actId="1076"/>
          <ac:spMkLst>
            <pc:docMk/>
            <pc:sldMk cId="1155302034" sldId="411"/>
            <ac:spMk id="12" creationId="{8C8325A4-88FC-40E1-B115-789C50EE4140}"/>
          </ac:spMkLst>
        </pc:spChg>
        <pc:spChg chg="add mod">
          <ac:chgData name="Bethany Edwards" userId="64e2c444-c8b8-4c5d-89ab-445966253be0" providerId="ADAL" clId="{AA8E8E8A-5EE8-4B4C-BD16-45826F10E940}" dt="2021-05-11T15:54:41.386" v="1166" actId="1076"/>
          <ac:spMkLst>
            <pc:docMk/>
            <pc:sldMk cId="1155302034" sldId="411"/>
            <ac:spMk id="13" creationId="{A918F53D-C0D7-4C29-841C-D7BE5E427904}"/>
          </ac:spMkLst>
        </pc:spChg>
        <pc:spChg chg="add mod">
          <ac:chgData name="Bethany Edwards" userId="64e2c444-c8b8-4c5d-89ab-445966253be0" providerId="ADAL" clId="{AA8E8E8A-5EE8-4B4C-BD16-45826F10E940}" dt="2021-05-11T15:54:54.772" v="1169" actId="1076"/>
          <ac:spMkLst>
            <pc:docMk/>
            <pc:sldMk cId="1155302034" sldId="411"/>
            <ac:spMk id="15" creationId="{8600D988-82CD-4670-A1A2-458192912011}"/>
          </ac:spMkLst>
        </pc:spChg>
        <pc:spChg chg="add mod">
          <ac:chgData name="Bethany Edwards" userId="64e2c444-c8b8-4c5d-89ab-445966253be0" providerId="ADAL" clId="{AA8E8E8A-5EE8-4B4C-BD16-45826F10E940}" dt="2021-05-11T15:54:51.424" v="1168" actId="208"/>
          <ac:spMkLst>
            <pc:docMk/>
            <pc:sldMk cId="1155302034" sldId="411"/>
            <ac:spMk id="20" creationId="{B22BD4FE-B221-42B0-9915-814293659D70}"/>
          </ac:spMkLst>
        </pc:spChg>
        <pc:picChg chg="add del mod">
          <ac:chgData name="Bethany Edwards" userId="64e2c444-c8b8-4c5d-89ab-445966253be0" providerId="ADAL" clId="{AA8E8E8A-5EE8-4B4C-BD16-45826F10E940}" dt="2021-05-11T14:48:51.646" v="459" actId="478"/>
          <ac:picMkLst>
            <pc:docMk/>
            <pc:sldMk cId="1155302034" sldId="411"/>
            <ac:picMk id="3" creationId="{4165CE5E-8DD6-4591-8BB8-80BFDE733EE3}"/>
          </ac:picMkLst>
        </pc:picChg>
        <pc:picChg chg="add mod ord modCrop">
          <ac:chgData name="Bethany Edwards" userId="64e2c444-c8b8-4c5d-89ab-445966253be0" providerId="ADAL" clId="{AA8E8E8A-5EE8-4B4C-BD16-45826F10E940}" dt="2021-05-11T15:54:01.251" v="1105" actId="1076"/>
          <ac:picMkLst>
            <pc:docMk/>
            <pc:sldMk cId="1155302034" sldId="411"/>
            <ac:picMk id="6" creationId="{322C77F1-F75A-433B-85D3-EDCF7AF1079B}"/>
          </ac:picMkLst>
        </pc:picChg>
        <pc:picChg chg="add mod">
          <ac:chgData name="Bethany Edwards" userId="64e2c444-c8b8-4c5d-89ab-445966253be0" providerId="ADAL" clId="{AA8E8E8A-5EE8-4B4C-BD16-45826F10E940}" dt="2021-05-11T15:53:25.843" v="1096" actId="1076"/>
          <ac:picMkLst>
            <pc:docMk/>
            <pc:sldMk cId="1155302034" sldId="411"/>
            <ac:picMk id="14" creationId="{3C67B5CE-35A5-41B0-8576-63844337287A}"/>
          </ac:picMkLst>
        </pc:picChg>
        <pc:picChg chg="add del mod">
          <ac:chgData name="Bethany Edwards" userId="64e2c444-c8b8-4c5d-89ab-445966253be0" providerId="ADAL" clId="{AA8E8E8A-5EE8-4B4C-BD16-45826F10E940}" dt="2021-05-11T15:50:40.476" v="1057" actId="478"/>
          <ac:picMkLst>
            <pc:docMk/>
            <pc:sldMk cId="1155302034" sldId="411"/>
            <ac:picMk id="17" creationId="{B3216365-6A88-4CC9-8C4E-F6D0F7F81F19}"/>
          </ac:picMkLst>
        </pc:picChg>
        <pc:picChg chg="add mod modCrop">
          <ac:chgData name="Bethany Edwards" userId="64e2c444-c8b8-4c5d-89ab-445966253be0" providerId="ADAL" clId="{AA8E8E8A-5EE8-4B4C-BD16-45826F10E940}" dt="2021-05-11T15:54:58.319" v="1171" actId="1076"/>
          <ac:picMkLst>
            <pc:docMk/>
            <pc:sldMk cId="1155302034" sldId="411"/>
            <ac:picMk id="19" creationId="{E1EB4D04-443C-441D-B4FF-A55BEA41B646}"/>
          </ac:picMkLst>
        </pc:picChg>
        <pc:picChg chg="add mod">
          <ac:chgData name="Bethany Edwards" userId="64e2c444-c8b8-4c5d-89ab-445966253be0" providerId="ADAL" clId="{AA8E8E8A-5EE8-4B4C-BD16-45826F10E940}" dt="2021-05-11T15:57:51.764" v="1193" actId="1076"/>
          <ac:picMkLst>
            <pc:docMk/>
            <pc:sldMk cId="1155302034" sldId="411"/>
            <ac:picMk id="21" creationId="{7E75CA95-5FF3-4814-A27A-6E74C8E8DB60}"/>
          </ac:picMkLst>
        </pc:picChg>
        <pc:picChg chg="add mod">
          <ac:chgData name="Bethany Edwards" userId="64e2c444-c8b8-4c5d-89ab-445966253be0" providerId="ADAL" clId="{AA8E8E8A-5EE8-4B4C-BD16-45826F10E940}" dt="2021-05-11T15:57:46.985" v="1192" actId="1076"/>
          <ac:picMkLst>
            <pc:docMk/>
            <pc:sldMk cId="1155302034" sldId="411"/>
            <ac:picMk id="22" creationId="{15AA0AAD-C62A-4711-9ED1-A2D2CAB5F2C6}"/>
          </ac:picMkLst>
        </pc:picChg>
        <pc:picChg chg="add mod">
          <ac:chgData name="Bethany Edwards" userId="64e2c444-c8b8-4c5d-89ab-445966253be0" providerId="ADAL" clId="{AA8E8E8A-5EE8-4B4C-BD16-45826F10E940}" dt="2021-05-11T15:57:42.985" v="1191" actId="1076"/>
          <ac:picMkLst>
            <pc:docMk/>
            <pc:sldMk cId="1155302034" sldId="411"/>
            <ac:picMk id="23" creationId="{69339CAE-4A7E-45AF-953B-02E9C5756F51}"/>
          </ac:picMkLst>
        </pc:picChg>
      </pc:sldChg>
    </pc:docChg>
  </pc:docChgLst>
  <pc:docChgLst>
    <pc:chgData name="Louise Archer" userId="e1fd0234-7da4-4bd0-bf3e-8ea83bf8dbaa" providerId="ADAL" clId="{DE3D41EA-D767-4BE7-BDB1-B47B4BAAD363}"/>
    <pc:docChg chg="custSel modSld">
      <pc:chgData name="Louise Archer" userId="e1fd0234-7da4-4bd0-bf3e-8ea83bf8dbaa" providerId="ADAL" clId="{DE3D41EA-D767-4BE7-BDB1-B47B4BAAD363}" dt="2021-05-12T08:15:17.343" v="1546" actId="20577"/>
      <pc:docMkLst>
        <pc:docMk/>
      </pc:docMkLst>
      <pc:sldChg chg="modNotesTx">
        <pc:chgData name="Louise Archer" userId="e1fd0234-7da4-4bd0-bf3e-8ea83bf8dbaa" providerId="ADAL" clId="{DE3D41EA-D767-4BE7-BDB1-B47B4BAAD363}" dt="2021-05-12T07:58:27.979" v="438" actId="20577"/>
        <pc:sldMkLst>
          <pc:docMk/>
          <pc:sldMk cId="474454047" sldId="365"/>
        </pc:sldMkLst>
      </pc:sldChg>
      <pc:sldChg chg="modNotesTx">
        <pc:chgData name="Louise Archer" userId="e1fd0234-7da4-4bd0-bf3e-8ea83bf8dbaa" providerId="ADAL" clId="{DE3D41EA-D767-4BE7-BDB1-B47B4BAAD363}" dt="2021-05-12T08:15:17.343" v="1546" actId="20577"/>
        <pc:sldMkLst>
          <pc:docMk/>
          <pc:sldMk cId="3761301480" sldId="389"/>
        </pc:sldMkLst>
      </pc:sldChg>
      <pc:sldChg chg="modNotesTx">
        <pc:chgData name="Louise Archer" userId="e1fd0234-7da4-4bd0-bf3e-8ea83bf8dbaa" providerId="ADAL" clId="{DE3D41EA-D767-4BE7-BDB1-B47B4BAAD363}" dt="2021-05-12T08:07:49.109" v="772" actId="20577"/>
        <pc:sldMkLst>
          <pc:docMk/>
          <pc:sldMk cId="1348569015" sldId="392"/>
        </pc:sldMkLst>
      </pc:sldChg>
      <pc:sldChg chg="modNotesTx">
        <pc:chgData name="Louise Archer" userId="e1fd0234-7da4-4bd0-bf3e-8ea83bf8dbaa" providerId="ADAL" clId="{DE3D41EA-D767-4BE7-BDB1-B47B4BAAD363}" dt="2021-05-12T08:03:44.096" v="571" actId="20577"/>
        <pc:sldMkLst>
          <pc:docMk/>
          <pc:sldMk cId="1998523850" sldId="399"/>
        </pc:sldMkLst>
      </pc:sldChg>
      <pc:sldChg chg="modNotesTx">
        <pc:chgData name="Louise Archer" userId="e1fd0234-7da4-4bd0-bf3e-8ea83bf8dbaa" providerId="ADAL" clId="{DE3D41EA-D767-4BE7-BDB1-B47B4BAAD363}" dt="2021-05-12T08:11:23.515" v="1001" actId="20577"/>
        <pc:sldMkLst>
          <pc:docMk/>
          <pc:sldMk cId="2304918837" sldId="403"/>
        </pc:sldMkLst>
      </pc:sldChg>
      <pc:sldChg chg="modNotesTx">
        <pc:chgData name="Louise Archer" userId="e1fd0234-7da4-4bd0-bf3e-8ea83bf8dbaa" providerId="ADAL" clId="{DE3D41EA-D767-4BE7-BDB1-B47B4BAAD363}" dt="2021-05-12T08:12:54.417" v="1196" actId="20577"/>
        <pc:sldMkLst>
          <pc:docMk/>
          <pc:sldMk cId="2373821392" sldId="405"/>
        </pc:sldMkLst>
      </pc:sldChg>
      <pc:sldChg chg="modNotesTx">
        <pc:chgData name="Louise Archer" userId="e1fd0234-7da4-4bd0-bf3e-8ea83bf8dbaa" providerId="ADAL" clId="{DE3D41EA-D767-4BE7-BDB1-B47B4BAAD363}" dt="2021-05-12T08:13:54.328" v="1341" actId="20577"/>
        <pc:sldMkLst>
          <pc:docMk/>
          <pc:sldMk cId="2538311434" sldId="408"/>
        </pc:sldMkLst>
      </pc:sldChg>
      <pc:sldChg chg="modSp mod modNotesTx">
        <pc:chgData name="Louise Archer" userId="e1fd0234-7da4-4bd0-bf3e-8ea83bf8dbaa" providerId="ADAL" clId="{DE3D41EA-D767-4BE7-BDB1-B47B4BAAD363}" dt="2021-05-12T08:10:29.949" v="903" actId="20577"/>
        <pc:sldMkLst>
          <pc:docMk/>
          <pc:sldMk cId="1155302034" sldId="411"/>
        </pc:sldMkLst>
        <pc:spChg chg="mod">
          <ac:chgData name="Louise Archer" userId="e1fd0234-7da4-4bd0-bf3e-8ea83bf8dbaa" providerId="ADAL" clId="{DE3D41EA-D767-4BE7-BDB1-B47B4BAAD363}" dt="2021-05-12T08:09:27.143" v="774" actId="20577"/>
          <ac:spMkLst>
            <pc:docMk/>
            <pc:sldMk cId="1155302034" sldId="411"/>
            <ac:spMk id="20" creationId="{B22BD4FE-B221-42B0-9915-814293659D70}"/>
          </ac:spMkLst>
        </pc:spChg>
      </pc:sldChg>
    </pc:docChg>
  </pc:docChgLst>
  <pc:docChgLst>
    <pc:chgData name="Bethany Edwards" userId="64e2c444-c8b8-4c5d-89ab-445966253be0" providerId="ADAL" clId="{01745786-95C1-4B7B-A32D-E221EE16821A}"/>
    <pc:docChg chg="undo custSel addSld delSld modSld sldOrd">
      <pc:chgData name="Bethany Edwards" userId="64e2c444-c8b8-4c5d-89ab-445966253be0" providerId="ADAL" clId="{01745786-95C1-4B7B-A32D-E221EE16821A}" dt="2021-05-10T17:03:49.553" v="4249" actId="1076"/>
      <pc:docMkLst>
        <pc:docMk/>
      </pc:docMkLst>
      <pc:sldChg chg="addSp modSp mod">
        <pc:chgData name="Bethany Edwards" userId="64e2c444-c8b8-4c5d-89ab-445966253be0" providerId="ADAL" clId="{01745786-95C1-4B7B-A32D-E221EE16821A}" dt="2021-05-10T16:59:47.884" v="4235" actId="14100"/>
        <pc:sldMkLst>
          <pc:docMk/>
          <pc:sldMk cId="474454047" sldId="365"/>
        </pc:sldMkLst>
        <pc:picChg chg="add mod">
          <ac:chgData name="Bethany Edwards" userId="64e2c444-c8b8-4c5d-89ab-445966253be0" providerId="ADAL" clId="{01745786-95C1-4B7B-A32D-E221EE16821A}" dt="2021-05-10T16:59:47.884" v="4235" actId="14100"/>
          <ac:picMkLst>
            <pc:docMk/>
            <pc:sldMk cId="474454047" sldId="365"/>
            <ac:picMk id="3" creationId="{FD10A9B9-33FF-4818-B14D-17EACF9F9E23}"/>
          </ac:picMkLst>
        </pc:picChg>
      </pc:sldChg>
      <pc:sldChg chg="modSp mod">
        <pc:chgData name="Bethany Edwards" userId="64e2c444-c8b8-4c5d-89ab-445966253be0" providerId="ADAL" clId="{01745786-95C1-4B7B-A32D-E221EE16821A}" dt="2021-05-07T13:32:12.573" v="382" actId="1076"/>
        <pc:sldMkLst>
          <pc:docMk/>
          <pc:sldMk cId="1731245506" sldId="382"/>
        </pc:sldMkLst>
        <pc:spChg chg="mod">
          <ac:chgData name="Bethany Edwards" userId="64e2c444-c8b8-4c5d-89ab-445966253be0" providerId="ADAL" clId="{01745786-95C1-4B7B-A32D-E221EE16821A}" dt="2021-05-07T13:32:12.573" v="382" actId="1076"/>
          <ac:spMkLst>
            <pc:docMk/>
            <pc:sldMk cId="1731245506" sldId="382"/>
            <ac:spMk id="5" creationId="{DB7272CC-2759-4113-83C4-005E3A75FC52}"/>
          </ac:spMkLst>
        </pc:spChg>
      </pc:sldChg>
      <pc:sldChg chg="modSp mod">
        <pc:chgData name="Bethany Edwards" userId="64e2c444-c8b8-4c5d-89ab-445966253be0" providerId="ADAL" clId="{01745786-95C1-4B7B-A32D-E221EE16821A}" dt="2021-05-07T13:32:50.368" v="384" actId="403"/>
        <pc:sldMkLst>
          <pc:docMk/>
          <pc:sldMk cId="3357693942" sldId="383"/>
        </pc:sldMkLst>
        <pc:spChg chg="mod">
          <ac:chgData name="Bethany Edwards" userId="64e2c444-c8b8-4c5d-89ab-445966253be0" providerId="ADAL" clId="{01745786-95C1-4B7B-A32D-E221EE16821A}" dt="2021-05-07T13:32:50.368" v="384" actId="403"/>
          <ac:spMkLst>
            <pc:docMk/>
            <pc:sldMk cId="3357693942" sldId="383"/>
            <ac:spMk id="5" creationId="{DB7272CC-2759-4113-83C4-005E3A75FC52}"/>
          </ac:spMkLst>
        </pc:spChg>
      </pc:sldChg>
      <pc:sldChg chg="modAnim">
        <pc:chgData name="Bethany Edwards" userId="64e2c444-c8b8-4c5d-89ab-445966253be0" providerId="ADAL" clId="{01745786-95C1-4B7B-A32D-E221EE16821A}" dt="2021-05-10T15:25:18.974" v="2801"/>
        <pc:sldMkLst>
          <pc:docMk/>
          <pc:sldMk cId="2008350407" sldId="384"/>
        </pc:sldMkLst>
      </pc:sldChg>
      <pc:sldChg chg="modSp mod">
        <pc:chgData name="Bethany Edwards" userId="64e2c444-c8b8-4c5d-89ab-445966253be0" providerId="ADAL" clId="{01745786-95C1-4B7B-A32D-E221EE16821A}" dt="2021-05-07T12:51:45.519" v="67" actId="403"/>
        <pc:sldMkLst>
          <pc:docMk/>
          <pc:sldMk cId="1289623011" sldId="385"/>
        </pc:sldMkLst>
        <pc:spChg chg="mod">
          <ac:chgData name="Bethany Edwards" userId="64e2c444-c8b8-4c5d-89ab-445966253be0" providerId="ADAL" clId="{01745786-95C1-4B7B-A32D-E221EE16821A}" dt="2021-05-07T12:51:45.519" v="67" actId="403"/>
          <ac:spMkLst>
            <pc:docMk/>
            <pc:sldMk cId="1289623011" sldId="385"/>
            <ac:spMk id="7" creationId="{C1893740-776C-4E82-BBB3-B5B8F1FCC75B}"/>
          </ac:spMkLst>
        </pc:spChg>
      </pc:sldChg>
      <pc:sldChg chg="modSp mod modAnim">
        <pc:chgData name="Bethany Edwards" userId="64e2c444-c8b8-4c5d-89ab-445966253be0" providerId="ADAL" clId="{01745786-95C1-4B7B-A32D-E221EE16821A}" dt="2021-05-10T15:26:46.870" v="2816"/>
        <pc:sldMkLst>
          <pc:docMk/>
          <pc:sldMk cId="4015620134" sldId="386"/>
        </pc:sldMkLst>
        <pc:spChg chg="mod">
          <ac:chgData name="Bethany Edwards" userId="64e2c444-c8b8-4c5d-89ab-445966253be0" providerId="ADAL" clId="{01745786-95C1-4B7B-A32D-E221EE16821A}" dt="2021-05-07T12:53:02.448" v="130" actId="20577"/>
          <ac:spMkLst>
            <pc:docMk/>
            <pc:sldMk cId="4015620134" sldId="386"/>
            <ac:spMk id="5" creationId="{DB7272CC-2759-4113-83C4-005E3A75FC52}"/>
          </ac:spMkLst>
        </pc:spChg>
      </pc:sldChg>
      <pc:sldChg chg="delSp del mod">
        <pc:chgData name="Bethany Edwards" userId="64e2c444-c8b8-4c5d-89ab-445966253be0" providerId="ADAL" clId="{01745786-95C1-4B7B-A32D-E221EE16821A}" dt="2021-05-07T13:09:11.678" v="298" actId="2696"/>
        <pc:sldMkLst>
          <pc:docMk/>
          <pc:sldMk cId="3584916922" sldId="387"/>
        </pc:sldMkLst>
        <pc:spChg chg="del">
          <ac:chgData name="Bethany Edwards" userId="64e2c444-c8b8-4c5d-89ab-445966253be0" providerId="ADAL" clId="{01745786-95C1-4B7B-A32D-E221EE16821A}" dt="2021-05-07T13:08:58.993" v="296" actId="21"/>
          <ac:spMkLst>
            <pc:docMk/>
            <pc:sldMk cId="3584916922" sldId="387"/>
            <ac:spMk id="6" creationId="{D282856A-FAB8-4D2A-83A9-40C4F6689A24}"/>
          </ac:spMkLst>
        </pc:spChg>
        <pc:spChg chg="del">
          <ac:chgData name="Bethany Edwards" userId="64e2c444-c8b8-4c5d-89ab-445966253be0" providerId="ADAL" clId="{01745786-95C1-4B7B-A32D-E221EE16821A}" dt="2021-05-07T13:08:58.993" v="296" actId="21"/>
          <ac:spMkLst>
            <pc:docMk/>
            <pc:sldMk cId="3584916922" sldId="387"/>
            <ac:spMk id="7" creationId="{D473C3D8-55EE-47B3-A958-9F5BE969CF2B}"/>
          </ac:spMkLst>
        </pc:spChg>
      </pc:sldChg>
      <pc:sldChg chg="addSp delSp modSp mod ord modAnim">
        <pc:chgData name="Bethany Edwards" userId="64e2c444-c8b8-4c5d-89ab-445966253be0" providerId="ADAL" clId="{01745786-95C1-4B7B-A32D-E221EE16821A}" dt="2021-05-10T16:01:40.118" v="3420" actId="478"/>
        <pc:sldMkLst>
          <pc:docMk/>
          <pc:sldMk cId="1896755508" sldId="388"/>
        </pc:sldMkLst>
        <pc:spChg chg="del">
          <ac:chgData name="Bethany Edwards" userId="64e2c444-c8b8-4c5d-89ab-445966253be0" providerId="ADAL" clId="{01745786-95C1-4B7B-A32D-E221EE16821A}" dt="2021-05-10T16:01:40.118" v="3420" actId="478"/>
          <ac:spMkLst>
            <pc:docMk/>
            <pc:sldMk cId="1896755508" sldId="388"/>
            <ac:spMk id="4" creationId="{90F2D13A-710F-4C9E-BFB5-EBA0844D18CE}"/>
          </ac:spMkLst>
        </pc:spChg>
        <pc:spChg chg="add mod">
          <ac:chgData name="Bethany Edwards" userId="64e2c444-c8b8-4c5d-89ab-445966253be0" providerId="ADAL" clId="{01745786-95C1-4B7B-A32D-E221EE16821A}" dt="2021-05-10T15:22:28.185" v="2737" actId="1076"/>
          <ac:spMkLst>
            <pc:docMk/>
            <pc:sldMk cId="1896755508" sldId="388"/>
            <ac:spMk id="8" creationId="{C3D9D907-3C43-4DAF-9A54-BA5B30934F54}"/>
          </ac:spMkLst>
        </pc:spChg>
        <pc:spChg chg="add mod">
          <ac:chgData name="Bethany Edwards" userId="64e2c444-c8b8-4c5d-89ab-445966253be0" providerId="ADAL" clId="{01745786-95C1-4B7B-A32D-E221EE16821A}" dt="2021-05-10T16:01:32.617" v="3419" actId="1076"/>
          <ac:spMkLst>
            <pc:docMk/>
            <pc:sldMk cId="1896755508" sldId="388"/>
            <ac:spMk id="9" creationId="{023E3D89-5BF4-4801-AF36-8E5F771ED941}"/>
          </ac:spMkLst>
        </pc:spChg>
        <pc:spChg chg="add mod">
          <ac:chgData name="Bethany Edwards" userId="64e2c444-c8b8-4c5d-89ab-445966253be0" providerId="ADAL" clId="{01745786-95C1-4B7B-A32D-E221EE16821A}" dt="2021-05-10T15:23:23.600" v="2789" actId="122"/>
          <ac:spMkLst>
            <pc:docMk/>
            <pc:sldMk cId="1896755508" sldId="388"/>
            <ac:spMk id="10" creationId="{C22F6461-2B4F-45E5-8418-848A0E24AE24}"/>
          </ac:spMkLst>
        </pc:spChg>
        <pc:picChg chg="mod modCrop">
          <ac:chgData name="Bethany Edwards" userId="64e2c444-c8b8-4c5d-89ab-445966253be0" providerId="ADAL" clId="{01745786-95C1-4B7B-A32D-E221EE16821A}" dt="2021-05-10T15:22:03.811" v="2718" actId="1076"/>
          <ac:picMkLst>
            <pc:docMk/>
            <pc:sldMk cId="1896755508" sldId="388"/>
            <ac:picMk id="3" creationId="{5E96ACE3-463C-47C6-9325-2E39B839BFDF}"/>
          </ac:picMkLst>
        </pc:picChg>
        <pc:picChg chg="add del mod modCrop">
          <ac:chgData name="Bethany Edwards" userId="64e2c444-c8b8-4c5d-89ab-445966253be0" providerId="ADAL" clId="{01745786-95C1-4B7B-A32D-E221EE16821A}" dt="2021-05-10T15:23:26.697" v="2790" actId="478"/>
          <ac:picMkLst>
            <pc:docMk/>
            <pc:sldMk cId="1896755508" sldId="388"/>
            <ac:picMk id="6" creationId="{840D28A6-A74F-4516-994A-B5ADEC5EA4BC}"/>
          </ac:picMkLst>
        </pc:picChg>
        <pc:picChg chg="add mod">
          <ac:chgData name="Bethany Edwards" userId="64e2c444-c8b8-4c5d-89ab-445966253be0" providerId="ADAL" clId="{01745786-95C1-4B7B-A32D-E221EE16821A}" dt="2021-05-10T15:22:02.285" v="2717" actId="1076"/>
          <ac:picMkLst>
            <pc:docMk/>
            <pc:sldMk cId="1896755508" sldId="388"/>
            <ac:picMk id="7" creationId="{262344F8-CB63-46AC-B6CC-EA7F662B5FE0}"/>
          </ac:picMkLst>
        </pc:picChg>
      </pc:sldChg>
      <pc:sldChg chg="modSp mod">
        <pc:chgData name="Bethany Edwards" userId="64e2c444-c8b8-4c5d-89ab-445966253be0" providerId="ADAL" clId="{01745786-95C1-4B7B-A32D-E221EE16821A}" dt="2021-05-07T13:10:54.185" v="325" actId="20577"/>
        <pc:sldMkLst>
          <pc:docMk/>
          <pc:sldMk cId="3761301480" sldId="389"/>
        </pc:sldMkLst>
        <pc:spChg chg="mod">
          <ac:chgData name="Bethany Edwards" userId="64e2c444-c8b8-4c5d-89ab-445966253be0" providerId="ADAL" clId="{01745786-95C1-4B7B-A32D-E221EE16821A}" dt="2021-05-07T13:10:54.185" v="325" actId="20577"/>
          <ac:spMkLst>
            <pc:docMk/>
            <pc:sldMk cId="3761301480" sldId="389"/>
            <ac:spMk id="5" creationId="{DB7272CC-2759-4113-83C4-005E3A75FC52}"/>
          </ac:spMkLst>
        </pc:spChg>
      </pc:sldChg>
      <pc:sldChg chg="del">
        <pc:chgData name="Bethany Edwards" userId="64e2c444-c8b8-4c5d-89ab-445966253be0" providerId="ADAL" clId="{01745786-95C1-4B7B-A32D-E221EE16821A}" dt="2021-05-07T13:10:15.120" v="299" actId="47"/>
        <pc:sldMkLst>
          <pc:docMk/>
          <pc:sldMk cId="3003081561" sldId="390"/>
        </pc:sldMkLst>
      </pc:sldChg>
      <pc:sldChg chg="addSp delSp modSp mod modAnim">
        <pc:chgData name="Bethany Edwards" userId="64e2c444-c8b8-4c5d-89ab-445966253be0" providerId="ADAL" clId="{01745786-95C1-4B7B-A32D-E221EE16821A}" dt="2021-05-10T16:45:56.126" v="3801" actId="20577"/>
        <pc:sldMkLst>
          <pc:docMk/>
          <pc:sldMk cId="2290688260" sldId="391"/>
        </pc:sldMkLst>
        <pc:spChg chg="del">
          <ac:chgData name="Bethany Edwards" userId="64e2c444-c8b8-4c5d-89ab-445966253be0" providerId="ADAL" clId="{01745786-95C1-4B7B-A32D-E221EE16821A}" dt="2021-05-07T14:31:02.812" v="632" actId="478"/>
          <ac:spMkLst>
            <pc:docMk/>
            <pc:sldMk cId="2290688260" sldId="391"/>
            <ac:spMk id="4" creationId="{90F2D13A-710F-4C9E-BFB5-EBA0844D18CE}"/>
          </ac:spMkLst>
        </pc:spChg>
        <pc:spChg chg="del mod">
          <ac:chgData name="Bethany Edwards" userId="64e2c444-c8b8-4c5d-89ab-445966253be0" providerId="ADAL" clId="{01745786-95C1-4B7B-A32D-E221EE16821A}" dt="2021-05-10T16:41:15.112" v="3577" actId="478"/>
          <ac:spMkLst>
            <pc:docMk/>
            <pc:sldMk cId="2290688260" sldId="391"/>
            <ac:spMk id="6" creationId="{DB87B47B-94D5-42C9-9C4B-A7403F714291}"/>
          </ac:spMkLst>
        </pc:spChg>
        <pc:spChg chg="add mod">
          <ac:chgData name="Bethany Edwards" userId="64e2c444-c8b8-4c5d-89ab-445966253be0" providerId="ADAL" clId="{01745786-95C1-4B7B-A32D-E221EE16821A}" dt="2021-05-10T16:45:56.126" v="3801" actId="20577"/>
          <ac:spMkLst>
            <pc:docMk/>
            <pc:sldMk cId="2290688260" sldId="391"/>
            <ac:spMk id="9" creationId="{C17329A5-3595-458F-9B90-665B9188656C}"/>
          </ac:spMkLst>
        </pc:spChg>
        <pc:spChg chg="add mod">
          <ac:chgData name="Bethany Edwards" userId="64e2c444-c8b8-4c5d-89ab-445966253be0" providerId="ADAL" clId="{01745786-95C1-4B7B-A32D-E221EE16821A}" dt="2021-05-10T16:42:26.341" v="3657" actId="14100"/>
          <ac:spMkLst>
            <pc:docMk/>
            <pc:sldMk cId="2290688260" sldId="391"/>
            <ac:spMk id="10" creationId="{347BD3EF-280C-4771-BDED-FA908A4FCEBB}"/>
          </ac:spMkLst>
        </pc:spChg>
        <pc:graphicFrameChg chg="add del mod">
          <ac:chgData name="Bethany Edwards" userId="64e2c444-c8b8-4c5d-89ab-445966253be0" providerId="ADAL" clId="{01745786-95C1-4B7B-A32D-E221EE16821A}" dt="2021-05-10T15:48:11.267" v="2861" actId="478"/>
          <ac:graphicFrameMkLst>
            <pc:docMk/>
            <pc:sldMk cId="2290688260" sldId="391"/>
            <ac:graphicFrameMk id="7" creationId="{9C827599-66B6-4881-8AEB-C63A2B8CEE08}"/>
          </ac:graphicFrameMkLst>
        </pc:graphicFrameChg>
        <pc:graphicFrameChg chg="add mod">
          <ac:chgData name="Bethany Edwards" userId="64e2c444-c8b8-4c5d-89ab-445966253be0" providerId="ADAL" clId="{01745786-95C1-4B7B-A32D-E221EE16821A}" dt="2021-05-10T16:45:43.068" v="3784" actId="14100"/>
          <ac:graphicFrameMkLst>
            <pc:docMk/>
            <pc:sldMk cId="2290688260" sldId="391"/>
            <ac:graphicFrameMk id="8" creationId="{9C827599-66B6-4881-8AEB-C63A2B8CEE08}"/>
          </ac:graphicFrameMkLst>
        </pc:graphicFrameChg>
        <pc:picChg chg="add mod">
          <ac:chgData name="Bethany Edwards" userId="64e2c444-c8b8-4c5d-89ab-445966253be0" providerId="ADAL" clId="{01745786-95C1-4B7B-A32D-E221EE16821A}" dt="2021-05-10T16:43:37.312" v="3783" actId="1076"/>
          <ac:picMkLst>
            <pc:docMk/>
            <pc:sldMk cId="2290688260" sldId="391"/>
            <ac:picMk id="3" creationId="{37D0CC9F-90CC-46B3-984F-ED625194ECD4}"/>
          </ac:picMkLst>
        </pc:picChg>
      </pc:sldChg>
      <pc:sldChg chg="modSp mod modAnim">
        <pc:chgData name="Bethany Edwards" userId="64e2c444-c8b8-4c5d-89ab-445966253be0" providerId="ADAL" clId="{01745786-95C1-4B7B-A32D-E221EE16821A}" dt="2021-05-10T15:28:30.663" v="2830"/>
        <pc:sldMkLst>
          <pc:docMk/>
          <pc:sldMk cId="1348569015" sldId="392"/>
        </pc:sldMkLst>
        <pc:spChg chg="mod">
          <ac:chgData name="Bethany Edwards" userId="64e2c444-c8b8-4c5d-89ab-445966253be0" providerId="ADAL" clId="{01745786-95C1-4B7B-A32D-E221EE16821A}" dt="2021-05-10T15:28:17.637" v="2827" actId="6549"/>
          <ac:spMkLst>
            <pc:docMk/>
            <pc:sldMk cId="1348569015" sldId="392"/>
            <ac:spMk id="8" creationId="{A0FBA4F2-B2DA-46B7-BD8B-C955AF75D8C0}"/>
          </ac:spMkLst>
        </pc:spChg>
      </pc:sldChg>
      <pc:sldChg chg="modAnim">
        <pc:chgData name="Bethany Edwards" userId="64e2c444-c8b8-4c5d-89ab-445966253be0" providerId="ADAL" clId="{01745786-95C1-4B7B-A32D-E221EE16821A}" dt="2021-05-10T15:25:00.373" v="2798"/>
        <pc:sldMkLst>
          <pc:docMk/>
          <pc:sldMk cId="1127614949" sldId="393"/>
        </pc:sldMkLst>
      </pc:sldChg>
      <pc:sldChg chg="modAnim">
        <pc:chgData name="Bethany Edwards" userId="64e2c444-c8b8-4c5d-89ab-445966253be0" providerId="ADAL" clId="{01745786-95C1-4B7B-A32D-E221EE16821A}" dt="2021-05-10T15:25:24.989" v="2803"/>
        <pc:sldMkLst>
          <pc:docMk/>
          <pc:sldMk cId="1730271733" sldId="394"/>
        </pc:sldMkLst>
      </pc:sldChg>
      <pc:sldChg chg="modSp mod">
        <pc:chgData name="Bethany Edwards" userId="64e2c444-c8b8-4c5d-89ab-445966253be0" providerId="ADAL" clId="{01745786-95C1-4B7B-A32D-E221EE16821A}" dt="2021-05-07T12:50:05.836" v="22" actId="1076"/>
        <pc:sldMkLst>
          <pc:docMk/>
          <pc:sldMk cId="2400685818" sldId="395"/>
        </pc:sldMkLst>
        <pc:spChg chg="mod">
          <ac:chgData name="Bethany Edwards" userId="64e2c444-c8b8-4c5d-89ab-445966253be0" providerId="ADAL" clId="{01745786-95C1-4B7B-A32D-E221EE16821A}" dt="2021-05-07T12:50:05.836" v="22" actId="1076"/>
          <ac:spMkLst>
            <pc:docMk/>
            <pc:sldMk cId="2400685818" sldId="395"/>
            <ac:spMk id="5" creationId="{DB7272CC-2759-4113-83C4-005E3A75FC52}"/>
          </ac:spMkLst>
        </pc:spChg>
      </pc:sldChg>
      <pc:sldChg chg="addSp modSp">
        <pc:chgData name="Bethany Edwards" userId="64e2c444-c8b8-4c5d-89ab-445966253be0" providerId="ADAL" clId="{01745786-95C1-4B7B-A32D-E221EE16821A}" dt="2021-05-07T13:09:02.959" v="297"/>
        <pc:sldMkLst>
          <pc:docMk/>
          <pc:sldMk cId="2751463509" sldId="397"/>
        </pc:sldMkLst>
        <pc:spChg chg="add mod">
          <ac:chgData name="Bethany Edwards" userId="64e2c444-c8b8-4c5d-89ab-445966253be0" providerId="ADAL" clId="{01745786-95C1-4B7B-A32D-E221EE16821A}" dt="2021-05-07T13:09:02.959" v="297"/>
          <ac:spMkLst>
            <pc:docMk/>
            <pc:sldMk cId="2751463509" sldId="397"/>
            <ac:spMk id="6" creationId="{97BB919C-CE52-4F81-A733-E5843A94C1CE}"/>
          </ac:spMkLst>
        </pc:spChg>
        <pc:spChg chg="add mod">
          <ac:chgData name="Bethany Edwards" userId="64e2c444-c8b8-4c5d-89ab-445966253be0" providerId="ADAL" clId="{01745786-95C1-4B7B-A32D-E221EE16821A}" dt="2021-05-07T13:09:02.959" v="297"/>
          <ac:spMkLst>
            <pc:docMk/>
            <pc:sldMk cId="2751463509" sldId="397"/>
            <ac:spMk id="7" creationId="{750034D3-2C37-408B-817F-57FF2DA3EDC6}"/>
          </ac:spMkLst>
        </pc:spChg>
      </pc:sldChg>
      <pc:sldChg chg="modSp mod">
        <pc:chgData name="Bethany Edwards" userId="64e2c444-c8b8-4c5d-89ab-445966253be0" providerId="ADAL" clId="{01745786-95C1-4B7B-A32D-E221EE16821A}" dt="2021-05-07T13:31:30.373" v="375" actId="1076"/>
        <pc:sldMkLst>
          <pc:docMk/>
          <pc:sldMk cId="742934262" sldId="398"/>
        </pc:sldMkLst>
        <pc:spChg chg="mod">
          <ac:chgData name="Bethany Edwards" userId="64e2c444-c8b8-4c5d-89ab-445966253be0" providerId="ADAL" clId="{01745786-95C1-4B7B-A32D-E221EE16821A}" dt="2021-05-07T13:31:30.373" v="375" actId="1076"/>
          <ac:spMkLst>
            <pc:docMk/>
            <pc:sldMk cId="742934262" sldId="398"/>
            <ac:spMk id="7" creationId="{AC359A49-0732-4E18-B4E5-5292D7FB2499}"/>
          </ac:spMkLst>
        </pc:spChg>
        <pc:spChg chg="mod">
          <ac:chgData name="Bethany Edwards" userId="64e2c444-c8b8-4c5d-89ab-445966253be0" providerId="ADAL" clId="{01745786-95C1-4B7B-A32D-E221EE16821A}" dt="2021-05-07T13:31:26.638" v="374" actId="1076"/>
          <ac:spMkLst>
            <pc:docMk/>
            <pc:sldMk cId="742934262" sldId="398"/>
            <ac:spMk id="9" creationId="{C8BDE9F5-683C-415B-84F4-76EDE525EF6B}"/>
          </ac:spMkLst>
        </pc:spChg>
      </pc:sldChg>
      <pc:sldChg chg="addSp modSp mod modAnim">
        <pc:chgData name="Bethany Edwards" userId="64e2c444-c8b8-4c5d-89ab-445966253be0" providerId="ADAL" clId="{01745786-95C1-4B7B-A32D-E221EE16821A}" dt="2021-05-10T15:26:27.164" v="2811"/>
        <pc:sldMkLst>
          <pc:docMk/>
          <pc:sldMk cId="1998523850" sldId="399"/>
        </pc:sldMkLst>
        <pc:spChg chg="mod">
          <ac:chgData name="Bethany Edwards" userId="64e2c444-c8b8-4c5d-89ab-445966253be0" providerId="ADAL" clId="{01745786-95C1-4B7B-A32D-E221EE16821A}" dt="2021-05-07T13:34:04.532" v="398" actId="1076"/>
          <ac:spMkLst>
            <pc:docMk/>
            <pc:sldMk cId="1998523850" sldId="399"/>
            <ac:spMk id="18" creationId="{1ACEFD77-D285-4A14-9BE2-D29D241D3650}"/>
          </ac:spMkLst>
        </pc:spChg>
        <pc:spChg chg="mod">
          <ac:chgData name="Bethany Edwards" userId="64e2c444-c8b8-4c5d-89ab-445966253be0" providerId="ADAL" clId="{01745786-95C1-4B7B-A32D-E221EE16821A}" dt="2021-05-07T13:34:54.916" v="414" actId="1076"/>
          <ac:spMkLst>
            <pc:docMk/>
            <pc:sldMk cId="1998523850" sldId="399"/>
            <ac:spMk id="21" creationId="{6EE43FF0-C40D-4B74-B9F9-3444E2CC8650}"/>
          </ac:spMkLst>
        </pc:spChg>
        <pc:spChg chg="mod">
          <ac:chgData name="Bethany Edwards" userId="64e2c444-c8b8-4c5d-89ab-445966253be0" providerId="ADAL" clId="{01745786-95C1-4B7B-A32D-E221EE16821A}" dt="2021-05-07T13:33:57.066" v="397" actId="1076"/>
          <ac:spMkLst>
            <pc:docMk/>
            <pc:sldMk cId="1998523850" sldId="399"/>
            <ac:spMk id="26" creationId="{3A6E1CE3-E7CC-40E7-A1D9-32616B2E9E8A}"/>
          </ac:spMkLst>
        </pc:spChg>
        <pc:cxnChg chg="add mod">
          <ac:chgData name="Bethany Edwards" userId="64e2c444-c8b8-4c5d-89ab-445966253be0" providerId="ADAL" clId="{01745786-95C1-4B7B-A32D-E221EE16821A}" dt="2021-05-07T13:34:09.142" v="399" actId="1076"/>
          <ac:cxnSpMkLst>
            <pc:docMk/>
            <pc:sldMk cId="1998523850" sldId="399"/>
            <ac:cxnSpMk id="3" creationId="{3114E7CE-952E-4053-96CE-2BA7B6BA1F75}"/>
          </ac:cxnSpMkLst>
        </pc:cxnChg>
        <pc:cxnChg chg="add mod">
          <ac:chgData name="Bethany Edwards" userId="64e2c444-c8b8-4c5d-89ab-445966253be0" providerId="ADAL" clId="{01745786-95C1-4B7B-A32D-E221EE16821A}" dt="2021-05-07T13:33:27.856" v="390" actId="1076"/>
          <ac:cxnSpMkLst>
            <pc:docMk/>
            <pc:sldMk cId="1998523850" sldId="399"/>
            <ac:cxnSpMk id="19" creationId="{35DDEEDB-A310-43A6-B88B-89F72BA0FCAD}"/>
          </ac:cxnSpMkLst>
        </pc:cxnChg>
        <pc:cxnChg chg="add mod">
          <ac:chgData name="Bethany Edwards" userId="64e2c444-c8b8-4c5d-89ab-445966253be0" providerId="ADAL" clId="{01745786-95C1-4B7B-A32D-E221EE16821A}" dt="2021-05-07T13:34:14.726" v="401" actId="14100"/>
          <ac:cxnSpMkLst>
            <pc:docMk/>
            <pc:sldMk cId="1998523850" sldId="399"/>
            <ac:cxnSpMk id="25" creationId="{9804AC0C-ACC7-439B-BAF0-2B18D9CE7400}"/>
          </ac:cxnSpMkLst>
        </pc:cxnChg>
        <pc:cxnChg chg="add mod">
          <ac:chgData name="Bethany Edwards" userId="64e2c444-c8b8-4c5d-89ab-445966253be0" providerId="ADAL" clId="{01745786-95C1-4B7B-A32D-E221EE16821A}" dt="2021-05-07T13:34:25.711" v="405" actId="14100"/>
          <ac:cxnSpMkLst>
            <pc:docMk/>
            <pc:sldMk cId="1998523850" sldId="399"/>
            <ac:cxnSpMk id="32" creationId="{A30030E3-9611-438C-9790-A0B2F6316934}"/>
          </ac:cxnSpMkLst>
        </pc:cxnChg>
        <pc:cxnChg chg="add mod">
          <ac:chgData name="Bethany Edwards" userId="64e2c444-c8b8-4c5d-89ab-445966253be0" providerId="ADAL" clId="{01745786-95C1-4B7B-A32D-E221EE16821A}" dt="2021-05-07T13:34:54.916" v="414" actId="1076"/>
          <ac:cxnSpMkLst>
            <pc:docMk/>
            <pc:sldMk cId="1998523850" sldId="399"/>
            <ac:cxnSpMk id="34" creationId="{60253750-AF77-4312-81B9-BE95F948CCC0}"/>
          </ac:cxnSpMkLst>
        </pc:cxnChg>
        <pc:cxnChg chg="add mod">
          <ac:chgData name="Bethany Edwards" userId="64e2c444-c8b8-4c5d-89ab-445966253be0" providerId="ADAL" clId="{01745786-95C1-4B7B-A32D-E221EE16821A}" dt="2021-05-07T13:34:35.609" v="410" actId="14100"/>
          <ac:cxnSpMkLst>
            <pc:docMk/>
            <pc:sldMk cId="1998523850" sldId="399"/>
            <ac:cxnSpMk id="35" creationId="{611BFDF3-44F1-4D44-95FC-7DA5B70D4151}"/>
          </ac:cxnSpMkLst>
        </pc:cxnChg>
      </pc:sldChg>
      <pc:sldChg chg="addSp delSp modSp mod">
        <pc:chgData name="Bethany Edwards" userId="64e2c444-c8b8-4c5d-89ab-445966253be0" providerId="ADAL" clId="{01745786-95C1-4B7B-A32D-E221EE16821A}" dt="2021-05-07T14:13:28.821" v="495" actId="1076"/>
        <pc:sldMkLst>
          <pc:docMk/>
          <pc:sldMk cId="561349119" sldId="400"/>
        </pc:sldMkLst>
        <pc:spChg chg="add del mod">
          <ac:chgData name="Bethany Edwards" userId="64e2c444-c8b8-4c5d-89ab-445966253be0" providerId="ADAL" clId="{01745786-95C1-4B7B-A32D-E221EE16821A}" dt="2021-05-07T13:55:26.295" v="462" actId="478"/>
          <ac:spMkLst>
            <pc:docMk/>
            <pc:sldMk cId="561349119" sldId="400"/>
            <ac:spMk id="3" creationId="{0377319B-D008-4AB1-BEAE-94D1277B3210}"/>
          </ac:spMkLst>
        </pc:spChg>
        <pc:spChg chg="del">
          <ac:chgData name="Bethany Edwards" userId="64e2c444-c8b8-4c5d-89ab-445966253be0" providerId="ADAL" clId="{01745786-95C1-4B7B-A32D-E221EE16821A}" dt="2021-05-07T13:37:01.579" v="415" actId="478"/>
          <ac:spMkLst>
            <pc:docMk/>
            <pc:sldMk cId="561349119" sldId="400"/>
            <ac:spMk id="5" creationId="{DB7272CC-2759-4113-83C4-005E3A75FC52}"/>
          </ac:spMkLst>
        </pc:spChg>
        <pc:spChg chg="add mod">
          <ac:chgData name="Bethany Edwards" userId="64e2c444-c8b8-4c5d-89ab-445966253be0" providerId="ADAL" clId="{01745786-95C1-4B7B-A32D-E221EE16821A}" dt="2021-05-07T14:12:37.051" v="483" actId="20577"/>
          <ac:spMkLst>
            <pc:docMk/>
            <pc:sldMk cId="561349119" sldId="400"/>
            <ac:spMk id="6" creationId="{E15677C8-264C-44F7-A8C4-06BC7680AEF3}"/>
          </ac:spMkLst>
        </pc:spChg>
        <pc:picChg chg="add mod modCrop">
          <ac:chgData name="Bethany Edwards" userId="64e2c444-c8b8-4c5d-89ab-445966253be0" providerId="ADAL" clId="{01745786-95C1-4B7B-A32D-E221EE16821A}" dt="2021-05-07T14:12:42.502" v="484" actId="14100"/>
          <ac:picMkLst>
            <pc:docMk/>
            <pc:sldMk cId="561349119" sldId="400"/>
            <ac:picMk id="8" creationId="{4704C849-6680-40F9-AB43-FE5C99BF3A1E}"/>
          </ac:picMkLst>
        </pc:picChg>
        <pc:picChg chg="add del mod modCrop">
          <ac:chgData name="Bethany Edwards" userId="64e2c444-c8b8-4c5d-89ab-445966253be0" providerId="ADAL" clId="{01745786-95C1-4B7B-A32D-E221EE16821A}" dt="2021-05-07T14:12:00.938" v="472" actId="21"/>
          <ac:picMkLst>
            <pc:docMk/>
            <pc:sldMk cId="561349119" sldId="400"/>
            <ac:picMk id="10" creationId="{0409357D-176A-4F71-AE33-8356E5E66AB1}"/>
          </ac:picMkLst>
        </pc:picChg>
        <pc:picChg chg="add mod ord">
          <ac:chgData name="Bethany Edwards" userId="64e2c444-c8b8-4c5d-89ab-445966253be0" providerId="ADAL" clId="{01745786-95C1-4B7B-A32D-E221EE16821A}" dt="2021-05-07T14:13:22.481" v="493" actId="1076"/>
          <ac:picMkLst>
            <pc:docMk/>
            <pc:sldMk cId="561349119" sldId="400"/>
            <ac:picMk id="12" creationId="{2D453F22-2E97-47FD-B878-1E5BB1D49227}"/>
          </ac:picMkLst>
        </pc:picChg>
        <pc:picChg chg="add mod">
          <ac:chgData name="Bethany Edwards" userId="64e2c444-c8b8-4c5d-89ab-445966253be0" providerId="ADAL" clId="{01745786-95C1-4B7B-A32D-E221EE16821A}" dt="2021-05-07T14:13:12.834" v="492" actId="1076"/>
          <ac:picMkLst>
            <pc:docMk/>
            <pc:sldMk cId="561349119" sldId="400"/>
            <ac:picMk id="14" creationId="{3D179B75-6C77-4F6B-B8BE-C367E11EF837}"/>
          </ac:picMkLst>
        </pc:picChg>
        <pc:picChg chg="add mod">
          <ac:chgData name="Bethany Edwards" userId="64e2c444-c8b8-4c5d-89ab-445966253be0" providerId="ADAL" clId="{01745786-95C1-4B7B-A32D-E221EE16821A}" dt="2021-05-07T14:13:28.821" v="495" actId="1076"/>
          <ac:picMkLst>
            <pc:docMk/>
            <pc:sldMk cId="561349119" sldId="400"/>
            <ac:picMk id="16" creationId="{2FDB07A7-62D8-47ED-B6D5-8453556C0EB0}"/>
          </ac:picMkLst>
        </pc:picChg>
        <pc:picChg chg="add mod modCrop">
          <ac:chgData name="Bethany Edwards" userId="64e2c444-c8b8-4c5d-89ab-445966253be0" providerId="ADAL" clId="{01745786-95C1-4B7B-A32D-E221EE16821A}" dt="2021-05-07T14:13:04.312" v="491" actId="1076"/>
          <ac:picMkLst>
            <pc:docMk/>
            <pc:sldMk cId="561349119" sldId="400"/>
            <ac:picMk id="17" creationId="{E4557311-E4E8-4F60-8BB8-66F072722EFE}"/>
          </ac:picMkLst>
        </pc:picChg>
      </pc:sldChg>
      <pc:sldChg chg="modSp mod modAnim">
        <pc:chgData name="Bethany Edwards" userId="64e2c444-c8b8-4c5d-89ab-445966253be0" providerId="ADAL" clId="{01745786-95C1-4B7B-A32D-E221EE16821A}" dt="2021-05-10T15:26:00.580" v="2805"/>
        <pc:sldMkLst>
          <pc:docMk/>
          <pc:sldMk cId="1981377981" sldId="401"/>
        </pc:sldMkLst>
        <pc:spChg chg="mod">
          <ac:chgData name="Bethany Edwards" userId="64e2c444-c8b8-4c5d-89ab-445966253be0" providerId="ADAL" clId="{01745786-95C1-4B7B-A32D-E221EE16821A}" dt="2021-05-07T12:52:05.664" v="74" actId="20577"/>
          <ac:spMkLst>
            <pc:docMk/>
            <pc:sldMk cId="1981377981" sldId="401"/>
            <ac:spMk id="5" creationId="{DB7272CC-2759-4113-83C4-005E3A75FC52}"/>
          </ac:spMkLst>
        </pc:spChg>
      </pc:sldChg>
      <pc:sldChg chg="addSp delSp modSp add mod ord modAnim">
        <pc:chgData name="Bethany Edwards" userId="64e2c444-c8b8-4c5d-89ab-445966253be0" providerId="ADAL" clId="{01745786-95C1-4B7B-A32D-E221EE16821A}" dt="2021-05-10T16:53:05.994" v="4227" actId="20577"/>
        <pc:sldMkLst>
          <pc:docMk/>
          <pc:sldMk cId="2339516347" sldId="402"/>
        </pc:sldMkLst>
        <pc:spChg chg="add del mod">
          <ac:chgData name="Bethany Edwards" userId="64e2c444-c8b8-4c5d-89ab-445966253be0" providerId="ADAL" clId="{01745786-95C1-4B7B-A32D-E221EE16821A}" dt="2021-05-10T16:37:19.871" v="3421" actId="478"/>
          <ac:spMkLst>
            <pc:docMk/>
            <pc:sldMk cId="2339516347" sldId="402"/>
            <ac:spMk id="2" creationId="{3618D214-EBC3-47F0-9EC0-67AD515B2708}"/>
          </ac:spMkLst>
        </pc:spChg>
        <pc:spChg chg="del">
          <ac:chgData name="Bethany Edwards" userId="64e2c444-c8b8-4c5d-89ab-445966253be0" providerId="ADAL" clId="{01745786-95C1-4B7B-A32D-E221EE16821A}" dt="2021-05-07T12:57:10.770" v="185" actId="478"/>
          <ac:spMkLst>
            <pc:docMk/>
            <pc:sldMk cId="2339516347" sldId="402"/>
            <ac:spMk id="4" creationId="{90F2D13A-710F-4C9E-BFB5-EBA0844D18CE}"/>
          </ac:spMkLst>
        </pc:spChg>
        <pc:spChg chg="mod">
          <ac:chgData name="Bethany Edwards" userId="64e2c444-c8b8-4c5d-89ab-445966253be0" providerId="ADAL" clId="{01745786-95C1-4B7B-A32D-E221EE16821A}" dt="2021-05-10T16:46:17.323" v="3828" actId="20577"/>
          <ac:spMkLst>
            <pc:docMk/>
            <pc:sldMk cId="2339516347" sldId="402"/>
            <ac:spMk id="5" creationId="{DB7272CC-2759-4113-83C4-005E3A75FC52}"/>
          </ac:spMkLst>
        </pc:spChg>
        <pc:spChg chg="add del mod">
          <ac:chgData name="Bethany Edwards" userId="64e2c444-c8b8-4c5d-89ab-445966253be0" providerId="ADAL" clId="{01745786-95C1-4B7B-A32D-E221EE16821A}" dt="2021-05-10T16:51:17.039" v="4211" actId="478"/>
          <ac:spMkLst>
            <pc:docMk/>
            <pc:sldMk cId="2339516347" sldId="402"/>
            <ac:spMk id="6" creationId="{2C61A7DA-5442-437E-8BF9-5E4F7FC2B979}"/>
          </ac:spMkLst>
        </pc:spChg>
        <pc:spChg chg="del">
          <ac:chgData name="Bethany Edwards" userId="64e2c444-c8b8-4c5d-89ab-445966253be0" providerId="ADAL" clId="{01745786-95C1-4B7B-A32D-E221EE16821A}" dt="2021-05-07T12:57:13.382" v="186" actId="478"/>
          <ac:spMkLst>
            <pc:docMk/>
            <pc:sldMk cId="2339516347" sldId="402"/>
            <ac:spMk id="6" creationId="{DB87B47B-94D5-42C9-9C4B-A7403F714291}"/>
          </ac:spMkLst>
        </pc:spChg>
        <pc:spChg chg="add mod">
          <ac:chgData name="Bethany Edwards" userId="64e2c444-c8b8-4c5d-89ab-445966253be0" providerId="ADAL" clId="{01745786-95C1-4B7B-A32D-E221EE16821A}" dt="2021-05-10T16:53:05.994" v="4227" actId="20577"/>
          <ac:spMkLst>
            <pc:docMk/>
            <pc:sldMk cId="2339516347" sldId="402"/>
            <ac:spMk id="7" creationId="{E59C5F53-7123-45D5-95D4-6426FE224141}"/>
          </ac:spMkLst>
        </pc:spChg>
      </pc:sldChg>
      <pc:sldChg chg="addSp delSp modSp add mod">
        <pc:chgData name="Bethany Edwards" userId="64e2c444-c8b8-4c5d-89ab-445966253be0" providerId="ADAL" clId="{01745786-95C1-4B7B-A32D-E221EE16821A}" dt="2021-05-10T16:53:21.407" v="4230" actId="404"/>
        <pc:sldMkLst>
          <pc:docMk/>
          <pc:sldMk cId="2304918837" sldId="403"/>
        </pc:sldMkLst>
        <pc:spChg chg="add mod">
          <ac:chgData name="Bethany Edwards" userId="64e2c444-c8b8-4c5d-89ab-445966253be0" providerId="ADAL" clId="{01745786-95C1-4B7B-A32D-E221EE16821A}" dt="2021-05-10T16:53:18.984" v="4229" actId="255"/>
          <ac:spMkLst>
            <pc:docMk/>
            <pc:sldMk cId="2304918837" sldId="403"/>
            <ac:spMk id="4" creationId="{3A797630-039C-4978-ABFD-1EF3FEE02D53}"/>
          </ac:spMkLst>
        </pc:spChg>
        <pc:spChg chg="mod">
          <ac:chgData name="Bethany Edwards" userId="64e2c444-c8b8-4c5d-89ab-445966253be0" providerId="ADAL" clId="{01745786-95C1-4B7B-A32D-E221EE16821A}" dt="2021-05-07T13:11:40.122" v="341" actId="20577"/>
          <ac:spMkLst>
            <pc:docMk/>
            <pc:sldMk cId="2304918837" sldId="403"/>
            <ac:spMk id="5" creationId="{DB7272CC-2759-4113-83C4-005E3A75FC52}"/>
          </ac:spMkLst>
        </pc:spChg>
        <pc:spChg chg="add mod">
          <ac:chgData name="Bethany Edwards" userId="64e2c444-c8b8-4c5d-89ab-445966253be0" providerId="ADAL" clId="{01745786-95C1-4B7B-A32D-E221EE16821A}" dt="2021-05-10T16:53:21.407" v="4230" actId="404"/>
          <ac:spMkLst>
            <pc:docMk/>
            <pc:sldMk cId="2304918837" sldId="403"/>
            <ac:spMk id="7" creationId="{176EB300-B07F-4F3C-9E32-750C080F1B1C}"/>
          </ac:spMkLst>
        </pc:spChg>
        <pc:picChg chg="add mod">
          <ac:chgData name="Bethany Edwards" userId="64e2c444-c8b8-4c5d-89ab-445966253be0" providerId="ADAL" clId="{01745786-95C1-4B7B-A32D-E221EE16821A}" dt="2021-05-10T15:33:18.353" v="2836" actId="1076"/>
          <ac:picMkLst>
            <pc:docMk/>
            <pc:sldMk cId="2304918837" sldId="403"/>
            <ac:picMk id="3" creationId="{72FB6F79-ACC8-4DAA-9761-DB7F7B55C5E4}"/>
          </ac:picMkLst>
        </pc:picChg>
        <pc:picChg chg="add del mod">
          <ac:chgData name="Bethany Edwards" userId="64e2c444-c8b8-4c5d-89ab-445966253be0" providerId="ADAL" clId="{01745786-95C1-4B7B-A32D-E221EE16821A}" dt="2021-05-07T14:54:51.249" v="1201" actId="478"/>
          <ac:picMkLst>
            <pc:docMk/>
            <pc:sldMk cId="2304918837" sldId="403"/>
            <ac:picMk id="3" creationId="{BAC6A32F-00D1-4C9E-8278-EBA7A62F7A78}"/>
          </ac:picMkLst>
        </pc:picChg>
      </pc:sldChg>
      <pc:sldChg chg="addSp delSp modSp add mod">
        <pc:chgData name="Bethany Edwards" userId="64e2c444-c8b8-4c5d-89ab-445966253be0" providerId="ADAL" clId="{01745786-95C1-4B7B-A32D-E221EE16821A}" dt="2021-05-10T17:01:17.561" v="4247" actId="1076"/>
        <pc:sldMkLst>
          <pc:docMk/>
          <pc:sldMk cId="1749683191" sldId="404"/>
        </pc:sldMkLst>
        <pc:spChg chg="del">
          <ac:chgData name="Bethany Edwards" userId="64e2c444-c8b8-4c5d-89ab-445966253be0" providerId="ADAL" clId="{01745786-95C1-4B7B-A32D-E221EE16821A}" dt="2021-05-07T13:07:29.249" v="294" actId="478"/>
          <ac:spMkLst>
            <pc:docMk/>
            <pc:sldMk cId="1749683191" sldId="404"/>
            <ac:spMk id="2" creationId="{3618D214-EBC3-47F0-9EC0-67AD515B2708}"/>
          </ac:spMkLst>
        </pc:spChg>
        <pc:spChg chg="mod">
          <ac:chgData name="Bethany Edwards" userId="64e2c444-c8b8-4c5d-89ab-445966253be0" providerId="ADAL" clId="{01745786-95C1-4B7B-A32D-E221EE16821A}" dt="2021-05-07T13:07:24.999" v="293" actId="20577"/>
          <ac:spMkLst>
            <pc:docMk/>
            <pc:sldMk cId="1749683191" sldId="404"/>
            <ac:spMk id="5" creationId="{DB7272CC-2759-4113-83C4-005E3A75FC52}"/>
          </ac:spMkLst>
        </pc:spChg>
        <pc:spChg chg="add mod">
          <ac:chgData name="Bethany Edwards" userId="64e2c444-c8b8-4c5d-89ab-445966253be0" providerId="ADAL" clId="{01745786-95C1-4B7B-A32D-E221EE16821A}" dt="2021-05-10T17:00:15.793" v="4236" actId="255"/>
          <ac:spMkLst>
            <pc:docMk/>
            <pc:sldMk cId="1749683191" sldId="404"/>
            <ac:spMk id="6" creationId="{39CD4228-477F-48F8-BC9D-C1E1149241E2}"/>
          </ac:spMkLst>
        </pc:spChg>
        <pc:spChg chg="add mod">
          <ac:chgData name="Bethany Edwards" userId="64e2c444-c8b8-4c5d-89ab-445966253be0" providerId="ADAL" clId="{01745786-95C1-4B7B-A32D-E221EE16821A}" dt="2021-05-10T17:01:17.561" v="4247" actId="1076"/>
          <ac:spMkLst>
            <pc:docMk/>
            <pc:sldMk cId="1749683191" sldId="404"/>
            <ac:spMk id="7" creationId="{F164AD82-3317-44C2-9A5E-07195D12E101}"/>
          </ac:spMkLst>
        </pc:spChg>
        <pc:picChg chg="add mod">
          <ac:chgData name="Bethany Edwards" userId="64e2c444-c8b8-4c5d-89ab-445966253be0" providerId="ADAL" clId="{01745786-95C1-4B7B-A32D-E221EE16821A}" dt="2021-05-10T17:01:07.319" v="4246" actId="14100"/>
          <ac:picMkLst>
            <pc:docMk/>
            <pc:sldMk cId="1749683191" sldId="404"/>
            <ac:picMk id="3" creationId="{4EC092B8-09F2-4079-9C52-3A1E448D0ECB}"/>
          </ac:picMkLst>
        </pc:picChg>
        <pc:picChg chg="add del mod">
          <ac:chgData name="Bethany Edwards" userId="64e2c444-c8b8-4c5d-89ab-445966253be0" providerId="ADAL" clId="{01745786-95C1-4B7B-A32D-E221EE16821A}" dt="2021-05-07T15:37:59.518" v="2376" actId="478"/>
          <ac:picMkLst>
            <pc:docMk/>
            <pc:sldMk cId="1749683191" sldId="404"/>
            <ac:picMk id="4" creationId="{14E62FA1-734A-4435-A878-1C2BC6B7DDA1}"/>
          </ac:picMkLst>
        </pc:picChg>
      </pc:sldChg>
      <pc:sldChg chg="add del">
        <pc:chgData name="Bethany Edwards" userId="64e2c444-c8b8-4c5d-89ab-445966253be0" providerId="ADAL" clId="{01745786-95C1-4B7B-A32D-E221EE16821A}" dt="2021-05-07T13:11:34.445" v="327" actId="47"/>
        <pc:sldMkLst>
          <pc:docMk/>
          <pc:sldMk cId="1070595180" sldId="405"/>
        </pc:sldMkLst>
      </pc:sldChg>
      <pc:sldChg chg="addSp delSp modSp add mod">
        <pc:chgData name="Bethany Edwards" userId="64e2c444-c8b8-4c5d-89ab-445966253be0" providerId="ADAL" clId="{01745786-95C1-4B7B-A32D-E221EE16821A}" dt="2021-05-07T15:16:36.475" v="1665" actId="1076"/>
        <pc:sldMkLst>
          <pc:docMk/>
          <pc:sldMk cId="2373821392" sldId="405"/>
        </pc:sldMkLst>
        <pc:spChg chg="mod">
          <ac:chgData name="Bethany Edwards" userId="64e2c444-c8b8-4c5d-89ab-445966253be0" providerId="ADAL" clId="{01745786-95C1-4B7B-A32D-E221EE16821A}" dt="2021-05-07T13:29:01.810" v="354" actId="20577"/>
          <ac:spMkLst>
            <pc:docMk/>
            <pc:sldMk cId="2373821392" sldId="405"/>
            <ac:spMk id="5" creationId="{DB7272CC-2759-4113-83C4-005E3A75FC52}"/>
          </ac:spMkLst>
        </pc:spChg>
        <pc:spChg chg="add mod">
          <ac:chgData name="Bethany Edwards" userId="64e2c444-c8b8-4c5d-89ab-445966253be0" providerId="ADAL" clId="{01745786-95C1-4B7B-A32D-E221EE16821A}" dt="2021-05-07T15:16:36.475" v="1665" actId="1076"/>
          <ac:spMkLst>
            <pc:docMk/>
            <pc:sldMk cId="2373821392" sldId="405"/>
            <ac:spMk id="6" creationId="{18DD57A1-030A-4BAB-854A-01D5B443CDF1}"/>
          </ac:spMkLst>
        </pc:spChg>
        <pc:picChg chg="del">
          <ac:chgData name="Bethany Edwards" userId="64e2c444-c8b8-4c5d-89ab-445966253be0" providerId="ADAL" clId="{01745786-95C1-4B7B-A32D-E221EE16821A}" dt="2021-05-07T13:29:39.046" v="355" actId="478"/>
          <ac:picMkLst>
            <pc:docMk/>
            <pc:sldMk cId="2373821392" sldId="405"/>
            <ac:picMk id="3" creationId="{BAC6A32F-00D1-4C9E-8278-EBA7A62F7A78}"/>
          </ac:picMkLst>
        </pc:picChg>
        <pc:picChg chg="add del mod">
          <ac:chgData name="Bethany Edwards" userId="64e2c444-c8b8-4c5d-89ab-445966253be0" providerId="ADAL" clId="{01745786-95C1-4B7B-A32D-E221EE16821A}" dt="2021-05-07T15:16:15.527" v="1652" actId="478"/>
          <ac:picMkLst>
            <pc:docMk/>
            <pc:sldMk cId="2373821392" sldId="405"/>
            <ac:picMk id="4" creationId="{EB2ADA5E-5347-45C1-9BDE-2B335D638717}"/>
          </ac:picMkLst>
        </pc:picChg>
      </pc:sldChg>
      <pc:sldChg chg="addSp delSp modSp add mod modAnim">
        <pc:chgData name="Bethany Edwards" userId="64e2c444-c8b8-4c5d-89ab-445966253be0" providerId="ADAL" clId="{01745786-95C1-4B7B-A32D-E221EE16821A}" dt="2021-05-10T15:24:34.763" v="2795" actId="14100"/>
        <pc:sldMkLst>
          <pc:docMk/>
          <pc:sldMk cId="577689818" sldId="406"/>
        </pc:sldMkLst>
        <pc:spChg chg="mod">
          <ac:chgData name="Bethany Edwards" userId="64e2c444-c8b8-4c5d-89ab-445966253be0" providerId="ADAL" clId="{01745786-95C1-4B7B-A32D-E221EE16821A}" dt="2021-05-07T13:30:29.145" v="368" actId="20577"/>
          <ac:spMkLst>
            <pc:docMk/>
            <pc:sldMk cId="577689818" sldId="406"/>
            <ac:spMk id="5" creationId="{DB7272CC-2759-4113-83C4-005E3A75FC52}"/>
          </ac:spMkLst>
        </pc:spChg>
        <pc:spChg chg="add mod">
          <ac:chgData name="Bethany Edwards" userId="64e2c444-c8b8-4c5d-89ab-445966253be0" providerId="ADAL" clId="{01745786-95C1-4B7B-A32D-E221EE16821A}" dt="2021-05-10T15:24:25.401" v="2792" actId="1076"/>
          <ac:spMkLst>
            <pc:docMk/>
            <pc:sldMk cId="577689818" sldId="406"/>
            <ac:spMk id="7" creationId="{5F05A53D-C9D6-400E-9CF5-BA87454642F3}"/>
          </ac:spMkLst>
        </pc:spChg>
        <pc:spChg chg="add mod">
          <ac:chgData name="Bethany Edwards" userId="64e2c444-c8b8-4c5d-89ab-445966253be0" providerId="ADAL" clId="{01745786-95C1-4B7B-A32D-E221EE16821A}" dt="2021-05-10T14:35:21.016" v="2691" actId="571"/>
          <ac:spMkLst>
            <pc:docMk/>
            <pc:sldMk cId="577689818" sldId="406"/>
            <ac:spMk id="8" creationId="{ED3BBC25-00C8-46C5-90F3-D3E4BAD33737}"/>
          </ac:spMkLst>
        </pc:spChg>
        <pc:spChg chg="add mod">
          <ac:chgData name="Bethany Edwards" userId="64e2c444-c8b8-4c5d-89ab-445966253be0" providerId="ADAL" clId="{01745786-95C1-4B7B-A32D-E221EE16821A}" dt="2021-05-10T15:24:34.763" v="2795" actId="14100"/>
          <ac:spMkLst>
            <pc:docMk/>
            <pc:sldMk cId="577689818" sldId="406"/>
            <ac:spMk id="11" creationId="{37D0FB8F-A1CB-4FF6-9549-51EA38C17B14}"/>
          </ac:spMkLst>
        </pc:spChg>
        <pc:picChg chg="add mod">
          <ac:chgData name="Bethany Edwards" userId="64e2c444-c8b8-4c5d-89ab-445966253be0" providerId="ADAL" clId="{01745786-95C1-4B7B-A32D-E221EE16821A}" dt="2021-05-10T14:35:14.134" v="2689" actId="1076"/>
          <ac:picMkLst>
            <pc:docMk/>
            <pc:sldMk cId="577689818" sldId="406"/>
            <ac:picMk id="3" creationId="{45E7E8D9-234F-4797-84D6-36A8717DDDBC}"/>
          </ac:picMkLst>
        </pc:picChg>
        <pc:picChg chg="del">
          <ac:chgData name="Bethany Edwards" userId="64e2c444-c8b8-4c5d-89ab-445966253be0" providerId="ADAL" clId="{01745786-95C1-4B7B-A32D-E221EE16821A}" dt="2021-05-07T13:30:38.689" v="370" actId="478"/>
          <ac:picMkLst>
            <pc:docMk/>
            <pc:sldMk cId="577689818" sldId="406"/>
            <ac:picMk id="3" creationId="{5E96ACE3-463C-47C6-9325-2E39B839BFDF}"/>
          </ac:picMkLst>
        </pc:picChg>
        <pc:picChg chg="del mod modCrop">
          <ac:chgData name="Bethany Edwards" userId="64e2c444-c8b8-4c5d-89ab-445966253be0" providerId="ADAL" clId="{01745786-95C1-4B7B-A32D-E221EE16821A}" dt="2021-05-10T14:32:53.840" v="2665" actId="478"/>
          <ac:picMkLst>
            <pc:docMk/>
            <pc:sldMk cId="577689818" sldId="406"/>
            <ac:picMk id="6" creationId="{840D28A6-A74F-4516-994A-B5ADEC5EA4BC}"/>
          </ac:picMkLst>
        </pc:picChg>
        <pc:picChg chg="add mod">
          <ac:chgData name="Bethany Edwards" userId="64e2c444-c8b8-4c5d-89ab-445966253be0" providerId="ADAL" clId="{01745786-95C1-4B7B-A32D-E221EE16821A}" dt="2021-05-10T14:35:21.016" v="2691" actId="571"/>
          <ac:picMkLst>
            <pc:docMk/>
            <pc:sldMk cId="577689818" sldId="406"/>
            <ac:picMk id="9" creationId="{F4C9D0F7-41D2-4629-B11D-0E1C65400ABC}"/>
          </ac:picMkLst>
        </pc:picChg>
      </pc:sldChg>
      <pc:sldChg chg="addSp delSp modSp add mod modAnim">
        <pc:chgData name="Bethany Edwards" userId="64e2c444-c8b8-4c5d-89ab-445966253be0" providerId="ADAL" clId="{01745786-95C1-4B7B-A32D-E221EE16821A}" dt="2021-05-10T15:27:08.819" v="2821"/>
        <pc:sldMkLst>
          <pc:docMk/>
          <pc:sldMk cId="1410393099" sldId="407"/>
        </pc:sldMkLst>
        <pc:spChg chg="del">
          <ac:chgData name="Bethany Edwards" userId="64e2c444-c8b8-4c5d-89ab-445966253be0" providerId="ADAL" clId="{01745786-95C1-4B7B-A32D-E221EE16821A}" dt="2021-05-07T14:15:09.419" v="525" actId="478"/>
          <ac:spMkLst>
            <pc:docMk/>
            <pc:sldMk cId="1410393099" sldId="407"/>
            <ac:spMk id="4" creationId="{90F2D13A-710F-4C9E-BFB5-EBA0844D18CE}"/>
          </ac:spMkLst>
        </pc:spChg>
        <pc:spChg chg="del">
          <ac:chgData name="Bethany Edwards" userId="64e2c444-c8b8-4c5d-89ab-445966253be0" providerId="ADAL" clId="{01745786-95C1-4B7B-A32D-E221EE16821A}" dt="2021-05-07T14:13:41.049" v="497" actId="478"/>
          <ac:spMkLst>
            <pc:docMk/>
            <pc:sldMk cId="1410393099" sldId="407"/>
            <ac:spMk id="7" creationId="{F458D185-553E-45EB-ADEC-172D6A01661C}"/>
          </ac:spMkLst>
        </pc:spChg>
        <pc:spChg chg="add mod">
          <ac:chgData name="Bethany Edwards" userId="64e2c444-c8b8-4c5d-89ab-445966253be0" providerId="ADAL" clId="{01745786-95C1-4B7B-A32D-E221EE16821A}" dt="2021-05-07T14:30:29.105" v="630" actId="1076"/>
          <ac:spMkLst>
            <pc:docMk/>
            <pc:sldMk cId="1410393099" sldId="407"/>
            <ac:spMk id="11" creationId="{B3AF0253-1FB8-4F81-B7F4-2823731CBDD7}"/>
          </ac:spMkLst>
        </pc:spChg>
        <pc:graphicFrameChg chg="add mod modGraphic">
          <ac:chgData name="Bethany Edwards" userId="64e2c444-c8b8-4c5d-89ab-445966253be0" providerId="ADAL" clId="{01745786-95C1-4B7B-A32D-E221EE16821A}" dt="2021-05-07T14:30:20.465" v="629" actId="1076"/>
          <ac:graphicFrameMkLst>
            <pc:docMk/>
            <pc:sldMk cId="1410393099" sldId="407"/>
            <ac:graphicFrameMk id="3" creationId="{136C1D47-E2F1-4F6F-8641-4DC2C0654C9C}"/>
          </ac:graphicFrameMkLst>
        </pc:graphicFrameChg>
        <pc:picChg chg="del mod">
          <ac:chgData name="Bethany Edwards" userId="64e2c444-c8b8-4c5d-89ab-445966253be0" providerId="ADAL" clId="{01745786-95C1-4B7B-A32D-E221EE16821A}" dt="2021-05-07T14:13:44.702" v="500" actId="478"/>
          <ac:picMkLst>
            <pc:docMk/>
            <pc:sldMk cId="1410393099" sldId="407"/>
            <ac:picMk id="8" creationId="{233ED930-D79D-4F1E-B960-0FED89D0FAC9}"/>
          </ac:picMkLst>
        </pc:picChg>
        <pc:picChg chg="del mod">
          <ac:chgData name="Bethany Edwards" userId="64e2c444-c8b8-4c5d-89ab-445966253be0" providerId="ADAL" clId="{01745786-95C1-4B7B-A32D-E221EE16821A}" dt="2021-05-07T14:13:44.702" v="500" actId="478"/>
          <ac:picMkLst>
            <pc:docMk/>
            <pc:sldMk cId="1410393099" sldId="407"/>
            <ac:picMk id="10" creationId="{8CA54369-E327-4E31-A6CA-8A9C4FE517B3}"/>
          </ac:picMkLst>
        </pc:picChg>
        <pc:picChg chg="del mod">
          <ac:chgData name="Bethany Edwards" userId="64e2c444-c8b8-4c5d-89ab-445966253be0" providerId="ADAL" clId="{01745786-95C1-4B7B-A32D-E221EE16821A}" dt="2021-05-07T14:13:44.702" v="500" actId="478"/>
          <ac:picMkLst>
            <pc:docMk/>
            <pc:sldMk cId="1410393099" sldId="407"/>
            <ac:picMk id="12" creationId="{BD3A35C5-E6A2-4D14-BAE3-AA4260E96CC3}"/>
          </ac:picMkLst>
        </pc:picChg>
        <pc:picChg chg="del">
          <ac:chgData name="Bethany Edwards" userId="64e2c444-c8b8-4c5d-89ab-445966253be0" providerId="ADAL" clId="{01745786-95C1-4B7B-A32D-E221EE16821A}" dt="2021-05-07T14:13:44.702" v="500" actId="478"/>
          <ac:picMkLst>
            <pc:docMk/>
            <pc:sldMk cId="1410393099" sldId="407"/>
            <ac:picMk id="14" creationId="{EE7B36E5-0613-4026-BE56-C96A5258E22E}"/>
          </ac:picMkLst>
        </pc:picChg>
        <pc:picChg chg="del">
          <ac:chgData name="Bethany Edwards" userId="64e2c444-c8b8-4c5d-89ab-445966253be0" providerId="ADAL" clId="{01745786-95C1-4B7B-A32D-E221EE16821A}" dt="2021-05-07T14:13:44.702" v="500" actId="478"/>
          <ac:picMkLst>
            <pc:docMk/>
            <pc:sldMk cId="1410393099" sldId="407"/>
            <ac:picMk id="16" creationId="{4D2FEE9F-E5C7-49AF-B93C-073CCA1BD94D}"/>
          </ac:picMkLst>
        </pc:picChg>
        <pc:picChg chg="add mod">
          <ac:chgData name="Bethany Edwards" userId="64e2c444-c8b8-4c5d-89ab-445966253be0" providerId="ADAL" clId="{01745786-95C1-4B7B-A32D-E221EE16821A}" dt="2021-05-07T14:26:57.028" v="599" actId="1076"/>
          <ac:picMkLst>
            <pc:docMk/>
            <pc:sldMk cId="1410393099" sldId="407"/>
            <ac:picMk id="20" creationId="{C3DEA491-29E9-4653-B933-5E5FAAF5F583}"/>
          </ac:picMkLst>
        </pc:picChg>
        <pc:picChg chg="add mod">
          <ac:chgData name="Bethany Edwards" userId="64e2c444-c8b8-4c5d-89ab-445966253be0" providerId="ADAL" clId="{01745786-95C1-4B7B-A32D-E221EE16821A}" dt="2021-05-07T14:27:12.414" v="604" actId="1076"/>
          <ac:picMkLst>
            <pc:docMk/>
            <pc:sldMk cId="1410393099" sldId="407"/>
            <ac:picMk id="22" creationId="{EA29E5DE-239E-4583-9E33-16A3018BFD61}"/>
          </ac:picMkLst>
        </pc:picChg>
        <pc:picChg chg="add mod">
          <ac:chgData name="Bethany Edwards" userId="64e2c444-c8b8-4c5d-89ab-445966253be0" providerId="ADAL" clId="{01745786-95C1-4B7B-A32D-E221EE16821A}" dt="2021-05-07T14:27:27.048" v="610" actId="1076"/>
          <ac:picMkLst>
            <pc:docMk/>
            <pc:sldMk cId="1410393099" sldId="407"/>
            <ac:picMk id="24" creationId="{640CC272-0849-48AD-BC9B-9AE0E44F2554}"/>
          </ac:picMkLst>
        </pc:picChg>
        <pc:picChg chg="add mod">
          <ac:chgData name="Bethany Edwards" userId="64e2c444-c8b8-4c5d-89ab-445966253be0" providerId="ADAL" clId="{01745786-95C1-4B7B-A32D-E221EE16821A}" dt="2021-05-07T14:27:55.884" v="614" actId="14100"/>
          <ac:picMkLst>
            <pc:docMk/>
            <pc:sldMk cId="1410393099" sldId="407"/>
            <ac:picMk id="31" creationId="{52C4EC63-6803-4557-AFE3-6DC91231FF6C}"/>
          </ac:picMkLst>
        </pc:picChg>
        <pc:picChg chg="add mod">
          <ac:chgData name="Bethany Edwards" userId="64e2c444-c8b8-4c5d-89ab-445966253be0" providerId="ADAL" clId="{01745786-95C1-4B7B-A32D-E221EE16821A}" dt="2021-05-07T14:28:13.239" v="618" actId="1076"/>
          <ac:picMkLst>
            <pc:docMk/>
            <pc:sldMk cId="1410393099" sldId="407"/>
            <ac:picMk id="32" creationId="{1873056A-1468-428F-B292-617B8C15B193}"/>
          </ac:picMkLst>
        </pc:picChg>
        <pc:cxnChg chg="add mod">
          <ac:chgData name="Bethany Edwards" userId="64e2c444-c8b8-4c5d-89ab-445966253be0" providerId="ADAL" clId="{01745786-95C1-4B7B-A32D-E221EE16821A}" dt="2021-05-07T14:30:37.155" v="631" actId="1076"/>
          <ac:cxnSpMkLst>
            <pc:docMk/>
            <pc:sldMk cId="1410393099" sldId="407"/>
            <ac:cxnSpMk id="9" creationId="{58FBA759-4E46-486C-ABEB-90A8B565627D}"/>
          </ac:cxnSpMkLst>
        </pc:cxnChg>
        <pc:cxnChg chg="add mod">
          <ac:chgData name="Bethany Edwards" userId="64e2c444-c8b8-4c5d-89ab-445966253be0" providerId="ADAL" clId="{01745786-95C1-4B7B-A32D-E221EE16821A}" dt="2021-05-07T14:30:37.155" v="631" actId="1076"/>
          <ac:cxnSpMkLst>
            <pc:docMk/>
            <pc:sldMk cId="1410393099" sldId="407"/>
            <ac:cxnSpMk id="15" creationId="{54576614-6CED-42AE-B820-272627EA364C}"/>
          </ac:cxnSpMkLst>
        </pc:cxnChg>
        <pc:cxnChg chg="add mod">
          <ac:chgData name="Bethany Edwards" userId="64e2c444-c8b8-4c5d-89ab-445966253be0" providerId="ADAL" clId="{01745786-95C1-4B7B-A32D-E221EE16821A}" dt="2021-05-07T14:30:37.155" v="631" actId="1076"/>
          <ac:cxnSpMkLst>
            <pc:docMk/>
            <pc:sldMk cId="1410393099" sldId="407"/>
            <ac:cxnSpMk id="17" creationId="{4CDBD163-0AA6-4FF1-A7E0-4C6323DA76BF}"/>
          </ac:cxnSpMkLst>
        </pc:cxnChg>
        <pc:cxnChg chg="add mod">
          <ac:chgData name="Bethany Edwards" userId="64e2c444-c8b8-4c5d-89ab-445966253be0" providerId="ADAL" clId="{01745786-95C1-4B7B-A32D-E221EE16821A}" dt="2021-05-07T14:30:37.155" v="631" actId="1076"/>
          <ac:cxnSpMkLst>
            <pc:docMk/>
            <pc:sldMk cId="1410393099" sldId="407"/>
            <ac:cxnSpMk id="18" creationId="{A36EC8A0-EF3B-4396-AB6B-13E1E5D9C572}"/>
          </ac:cxnSpMkLst>
        </pc:cxnChg>
        <pc:cxnChg chg="add mod">
          <ac:chgData name="Bethany Edwards" userId="64e2c444-c8b8-4c5d-89ab-445966253be0" providerId="ADAL" clId="{01745786-95C1-4B7B-A32D-E221EE16821A}" dt="2021-05-07T14:30:37.155" v="631" actId="1076"/>
          <ac:cxnSpMkLst>
            <pc:docMk/>
            <pc:sldMk cId="1410393099" sldId="407"/>
            <ac:cxnSpMk id="19" creationId="{3064AF9D-B8B6-4590-A5DA-4322FDF8954D}"/>
          </ac:cxnSpMkLst>
        </pc:cxnChg>
      </pc:sldChg>
      <pc:sldChg chg="addSp delSp modSp add mod">
        <pc:chgData name="Bethany Edwards" userId="64e2c444-c8b8-4c5d-89ab-445966253be0" providerId="ADAL" clId="{01745786-95C1-4B7B-A32D-E221EE16821A}" dt="2021-05-10T17:03:49.553" v="4249" actId="1076"/>
        <pc:sldMkLst>
          <pc:docMk/>
          <pc:sldMk cId="2538311434" sldId="408"/>
        </pc:sldMkLst>
        <pc:spChg chg="add mod">
          <ac:chgData name="Bethany Edwards" userId="64e2c444-c8b8-4c5d-89ab-445966253be0" providerId="ADAL" clId="{01745786-95C1-4B7B-A32D-E221EE16821A}" dt="2021-05-10T17:03:49.553" v="4249" actId="1076"/>
          <ac:spMkLst>
            <pc:docMk/>
            <pc:sldMk cId="2538311434" sldId="408"/>
            <ac:spMk id="6" creationId="{082BAB8D-A188-4F5E-B593-854EB9F81C1D}"/>
          </ac:spMkLst>
        </pc:spChg>
        <pc:spChg chg="add del">
          <ac:chgData name="Bethany Edwards" userId="64e2c444-c8b8-4c5d-89ab-445966253be0" providerId="ADAL" clId="{01745786-95C1-4B7B-A32D-E221EE16821A}" dt="2021-05-07T15:27:04.855" v="1827" actId="478"/>
          <ac:spMkLst>
            <pc:docMk/>
            <pc:sldMk cId="2538311434" sldId="408"/>
            <ac:spMk id="7" creationId="{67B242C5-611A-4EF0-84E5-A82C13F1D319}"/>
          </ac:spMkLst>
        </pc:spChg>
        <pc:picChg chg="add del mod">
          <ac:chgData name="Bethany Edwards" userId="64e2c444-c8b8-4c5d-89ab-445966253be0" providerId="ADAL" clId="{01745786-95C1-4B7B-A32D-E221EE16821A}" dt="2021-05-07T15:24:58.726" v="1825" actId="478"/>
          <ac:picMkLst>
            <pc:docMk/>
            <pc:sldMk cId="2538311434" sldId="408"/>
            <ac:picMk id="3" creationId="{03877DA8-11AD-4783-B262-B4A28AB5DB3F}"/>
          </ac:picMkLst>
        </pc:picChg>
        <pc:picChg chg="del mod">
          <ac:chgData name="Bethany Edwards" userId="64e2c444-c8b8-4c5d-89ab-445966253be0" providerId="ADAL" clId="{01745786-95C1-4B7B-A32D-E221EE16821A}" dt="2021-05-07T15:17:29.246" v="1763" actId="478"/>
          <ac:picMkLst>
            <pc:docMk/>
            <pc:sldMk cId="2538311434" sldId="408"/>
            <ac:picMk id="4" creationId="{EB2ADA5E-5347-45C1-9BDE-2B335D638717}"/>
          </ac:picMkLst>
        </pc:picChg>
        <pc:picChg chg="add mod">
          <ac:chgData name="Bethany Edwards" userId="64e2c444-c8b8-4c5d-89ab-445966253be0" providerId="ADAL" clId="{01745786-95C1-4B7B-A32D-E221EE16821A}" dt="2021-05-07T15:27:36.848" v="1834" actId="1076"/>
          <ac:picMkLst>
            <pc:docMk/>
            <pc:sldMk cId="2538311434" sldId="408"/>
            <ac:picMk id="9" creationId="{8E8D7056-88F7-4D7C-8809-0A9A9D690F75}"/>
          </ac:picMkLst>
        </pc:picChg>
      </pc:sldChg>
    </pc:docChg>
  </pc:docChgLst>
  <pc:docChgLst>
    <pc:chgData name="Bethany Edwards" userId="64e2c444-c8b8-4c5d-89ab-445966253be0" providerId="ADAL" clId="{452DAEB3-AB99-49E1-B3E2-38734321F603}"/>
    <pc:docChg chg="undo custSel addSld delSld modSld sldOrd">
      <pc:chgData name="Bethany Edwards" userId="64e2c444-c8b8-4c5d-89ab-445966253be0" providerId="ADAL" clId="{452DAEB3-AB99-49E1-B3E2-38734321F603}" dt="2021-05-06T16:52:17.002" v="5689" actId="22"/>
      <pc:docMkLst>
        <pc:docMk/>
      </pc:docMkLst>
      <pc:sldChg chg="delSp modSp mod">
        <pc:chgData name="Bethany Edwards" userId="64e2c444-c8b8-4c5d-89ab-445966253be0" providerId="ADAL" clId="{452DAEB3-AB99-49E1-B3E2-38734321F603}" dt="2021-04-26T11:01:35.577" v="70" actId="478"/>
        <pc:sldMkLst>
          <pc:docMk/>
          <pc:sldMk cId="4219839675" sldId="354"/>
        </pc:sldMkLst>
        <pc:spChg chg="mod">
          <ac:chgData name="Bethany Edwards" userId="64e2c444-c8b8-4c5d-89ab-445966253be0" providerId="ADAL" clId="{452DAEB3-AB99-49E1-B3E2-38734321F603}" dt="2021-04-26T11:01:33.416" v="69" actId="20577"/>
          <ac:spMkLst>
            <pc:docMk/>
            <pc:sldMk cId="4219839675" sldId="354"/>
            <ac:spMk id="6" creationId="{A027574C-8DF5-4137-86C3-574E0D226B5C}"/>
          </ac:spMkLst>
        </pc:spChg>
        <pc:picChg chg="del">
          <ac:chgData name="Bethany Edwards" userId="64e2c444-c8b8-4c5d-89ab-445966253be0" providerId="ADAL" clId="{452DAEB3-AB99-49E1-B3E2-38734321F603}" dt="2021-04-26T11:01:35.577" v="70" actId="478"/>
          <ac:picMkLst>
            <pc:docMk/>
            <pc:sldMk cId="4219839675" sldId="354"/>
            <ac:picMk id="8" creationId="{06F4A8B2-C0B5-4465-B42A-9EB22576AA5C}"/>
          </ac:picMkLst>
        </pc:picChg>
      </pc:sldChg>
      <pc:sldChg chg="del">
        <pc:chgData name="Bethany Edwards" userId="64e2c444-c8b8-4c5d-89ab-445966253be0" providerId="ADAL" clId="{452DAEB3-AB99-49E1-B3E2-38734321F603}" dt="2021-05-04T13:22:19.774" v="2405" actId="47"/>
        <pc:sldMkLst>
          <pc:docMk/>
          <pc:sldMk cId="2463778761" sldId="355"/>
        </pc:sldMkLst>
      </pc:sldChg>
      <pc:sldChg chg="del">
        <pc:chgData name="Bethany Edwards" userId="64e2c444-c8b8-4c5d-89ab-445966253be0" providerId="ADAL" clId="{452DAEB3-AB99-49E1-B3E2-38734321F603}" dt="2021-04-26T15:07:30.349" v="86" actId="47"/>
        <pc:sldMkLst>
          <pc:docMk/>
          <pc:sldMk cId="559388844" sldId="356"/>
        </pc:sldMkLst>
      </pc:sldChg>
      <pc:sldChg chg="del">
        <pc:chgData name="Bethany Edwards" userId="64e2c444-c8b8-4c5d-89ab-445966253be0" providerId="ADAL" clId="{452DAEB3-AB99-49E1-B3E2-38734321F603}" dt="2021-04-26T15:07:33.764" v="87" actId="47"/>
        <pc:sldMkLst>
          <pc:docMk/>
          <pc:sldMk cId="2429009267" sldId="358"/>
        </pc:sldMkLst>
      </pc:sldChg>
      <pc:sldChg chg="del">
        <pc:chgData name="Bethany Edwards" userId="64e2c444-c8b8-4c5d-89ab-445966253be0" providerId="ADAL" clId="{452DAEB3-AB99-49E1-B3E2-38734321F603}" dt="2021-04-26T15:07:46.649" v="91" actId="47"/>
        <pc:sldMkLst>
          <pc:docMk/>
          <pc:sldMk cId="4157771378" sldId="360"/>
        </pc:sldMkLst>
      </pc:sldChg>
      <pc:sldChg chg="del">
        <pc:chgData name="Bethany Edwards" userId="64e2c444-c8b8-4c5d-89ab-445966253be0" providerId="ADAL" clId="{452DAEB3-AB99-49E1-B3E2-38734321F603}" dt="2021-04-26T15:07:41.999" v="90" actId="47"/>
        <pc:sldMkLst>
          <pc:docMk/>
          <pc:sldMk cId="1672769607" sldId="361"/>
        </pc:sldMkLst>
      </pc:sldChg>
      <pc:sldChg chg="addSp delSp modSp add del mod">
        <pc:chgData name="Bethany Edwards" userId="64e2c444-c8b8-4c5d-89ab-445966253be0" providerId="ADAL" clId="{452DAEB3-AB99-49E1-B3E2-38734321F603}" dt="2021-05-04T15:29:19.362" v="4951" actId="47"/>
        <pc:sldMkLst>
          <pc:docMk/>
          <pc:sldMk cId="1466716903" sldId="362"/>
        </pc:sldMkLst>
        <pc:spChg chg="mod">
          <ac:chgData name="Bethany Edwards" userId="64e2c444-c8b8-4c5d-89ab-445966253be0" providerId="ADAL" clId="{452DAEB3-AB99-49E1-B3E2-38734321F603}" dt="2021-04-26T15:24:54.170" v="573" actId="20577"/>
          <ac:spMkLst>
            <pc:docMk/>
            <pc:sldMk cId="1466716903" sldId="362"/>
            <ac:spMk id="2" creationId="{E780497B-2589-4F33-86FE-18BABD8DF7F6}"/>
          </ac:spMkLst>
        </pc:spChg>
        <pc:spChg chg="add mod">
          <ac:chgData name="Bethany Edwards" userId="64e2c444-c8b8-4c5d-89ab-445966253be0" providerId="ADAL" clId="{452DAEB3-AB99-49E1-B3E2-38734321F603}" dt="2021-04-26T16:05:25.091" v="2065" actId="14100"/>
          <ac:spMkLst>
            <pc:docMk/>
            <pc:sldMk cId="1466716903" sldId="362"/>
            <ac:spMk id="3" creationId="{A5E80CDC-1520-4CCA-B8CB-5AF31D2A2140}"/>
          </ac:spMkLst>
        </pc:spChg>
        <pc:spChg chg="mod">
          <ac:chgData name="Bethany Edwards" userId="64e2c444-c8b8-4c5d-89ab-445966253be0" providerId="ADAL" clId="{452DAEB3-AB99-49E1-B3E2-38734321F603}" dt="2021-04-26T15:59:26.983" v="1969" actId="20577"/>
          <ac:spMkLst>
            <pc:docMk/>
            <pc:sldMk cId="1466716903" sldId="362"/>
            <ac:spMk id="4" creationId="{C4BAEC75-1316-401D-A973-1052C4299945}"/>
          </ac:spMkLst>
        </pc:spChg>
        <pc:picChg chg="del">
          <ac:chgData name="Bethany Edwards" userId="64e2c444-c8b8-4c5d-89ab-445966253be0" providerId="ADAL" clId="{452DAEB3-AB99-49E1-B3E2-38734321F603}" dt="2021-04-26T15:09:35.913" v="96" actId="478"/>
          <ac:picMkLst>
            <pc:docMk/>
            <pc:sldMk cId="1466716903" sldId="362"/>
            <ac:picMk id="2050" creationId="{0034A2D0-E6C1-4970-8526-40D8FEF3DCAA}"/>
          </ac:picMkLst>
        </pc:picChg>
      </pc:sldChg>
      <pc:sldChg chg="del">
        <pc:chgData name="Bethany Edwards" userId="64e2c444-c8b8-4c5d-89ab-445966253be0" providerId="ADAL" clId="{452DAEB3-AB99-49E1-B3E2-38734321F603}" dt="2021-04-26T15:07:46.649" v="91" actId="47"/>
        <pc:sldMkLst>
          <pc:docMk/>
          <pc:sldMk cId="1170368598" sldId="364"/>
        </pc:sldMkLst>
      </pc:sldChg>
      <pc:sldChg chg="addSp delSp modSp mod">
        <pc:chgData name="Bethany Edwards" userId="64e2c444-c8b8-4c5d-89ab-445966253be0" providerId="ADAL" clId="{452DAEB3-AB99-49E1-B3E2-38734321F603}" dt="2021-05-04T15:18:54.032" v="4908" actId="404"/>
        <pc:sldMkLst>
          <pc:docMk/>
          <pc:sldMk cId="474454047" sldId="365"/>
        </pc:sldMkLst>
        <pc:spChg chg="add mod">
          <ac:chgData name="Bethany Edwards" userId="64e2c444-c8b8-4c5d-89ab-445966253be0" providerId="ADAL" clId="{452DAEB3-AB99-49E1-B3E2-38734321F603}" dt="2021-05-04T15:18:54.032" v="4908" actId="404"/>
          <ac:spMkLst>
            <pc:docMk/>
            <pc:sldMk cId="474454047" sldId="365"/>
            <ac:spMk id="6" creationId="{EAC272BA-A1F6-4CD4-8D9B-50D2BF57C811}"/>
          </ac:spMkLst>
        </pc:spChg>
        <pc:spChg chg="del mod">
          <ac:chgData name="Bethany Edwards" userId="64e2c444-c8b8-4c5d-89ab-445966253be0" providerId="ADAL" clId="{452DAEB3-AB99-49E1-B3E2-38734321F603}" dt="2021-04-26T15:05:58.895" v="84"/>
          <ac:spMkLst>
            <pc:docMk/>
            <pc:sldMk cId="474454047" sldId="365"/>
            <ac:spMk id="7" creationId="{81806313-52DE-4A6D-B47A-AD395152FF47}"/>
          </ac:spMkLst>
        </pc:spChg>
      </pc:sldChg>
      <pc:sldChg chg="del">
        <pc:chgData name="Bethany Edwards" userId="64e2c444-c8b8-4c5d-89ab-445966253be0" providerId="ADAL" clId="{452DAEB3-AB99-49E1-B3E2-38734321F603}" dt="2021-04-26T15:07:26.324" v="85" actId="47"/>
        <pc:sldMkLst>
          <pc:docMk/>
          <pc:sldMk cId="3439012876" sldId="366"/>
        </pc:sldMkLst>
      </pc:sldChg>
      <pc:sldChg chg="del">
        <pc:chgData name="Bethany Edwards" userId="64e2c444-c8b8-4c5d-89ab-445966253be0" providerId="ADAL" clId="{452DAEB3-AB99-49E1-B3E2-38734321F603}" dt="2021-04-26T15:07:26.324" v="85" actId="47"/>
        <pc:sldMkLst>
          <pc:docMk/>
          <pc:sldMk cId="2560082654" sldId="367"/>
        </pc:sldMkLst>
      </pc:sldChg>
      <pc:sldChg chg="del">
        <pc:chgData name="Bethany Edwards" userId="64e2c444-c8b8-4c5d-89ab-445966253be0" providerId="ADAL" clId="{452DAEB3-AB99-49E1-B3E2-38734321F603}" dt="2021-04-26T15:07:26.324" v="85" actId="47"/>
        <pc:sldMkLst>
          <pc:docMk/>
          <pc:sldMk cId="828233685" sldId="368"/>
        </pc:sldMkLst>
      </pc:sldChg>
      <pc:sldChg chg="del">
        <pc:chgData name="Bethany Edwards" userId="64e2c444-c8b8-4c5d-89ab-445966253be0" providerId="ADAL" clId="{452DAEB3-AB99-49E1-B3E2-38734321F603}" dt="2021-04-26T15:07:30.349" v="86" actId="47"/>
        <pc:sldMkLst>
          <pc:docMk/>
          <pc:sldMk cId="499480261" sldId="369"/>
        </pc:sldMkLst>
      </pc:sldChg>
      <pc:sldChg chg="del">
        <pc:chgData name="Bethany Edwards" userId="64e2c444-c8b8-4c5d-89ab-445966253be0" providerId="ADAL" clId="{452DAEB3-AB99-49E1-B3E2-38734321F603}" dt="2021-04-26T15:07:33.764" v="87" actId="47"/>
        <pc:sldMkLst>
          <pc:docMk/>
          <pc:sldMk cId="511015695" sldId="370"/>
        </pc:sldMkLst>
      </pc:sldChg>
      <pc:sldChg chg="addSp delSp modSp add del mod">
        <pc:chgData name="Bethany Edwards" userId="64e2c444-c8b8-4c5d-89ab-445966253be0" providerId="ADAL" clId="{452DAEB3-AB99-49E1-B3E2-38734321F603}" dt="2021-05-04T15:29:19.362" v="4951" actId="47"/>
        <pc:sldMkLst>
          <pc:docMk/>
          <pc:sldMk cId="272160878" sldId="371"/>
        </pc:sldMkLst>
        <pc:spChg chg="add del mod">
          <ac:chgData name="Bethany Edwards" userId="64e2c444-c8b8-4c5d-89ab-445966253be0" providerId="ADAL" clId="{452DAEB3-AB99-49E1-B3E2-38734321F603}" dt="2021-04-26T15:19:55.629" v="482" actId="2085"/>
          <ac:spMkLst>
            <pc:docMk/>
            <pc:sldMk cId="272160878" sldId="371"/>
            <ac:spMk id="5" creationId="{06CE2D21-2DAA-4E40-8FFB-EFB407833972}"/>
          </ac:spMkLst>
        </pc:spChg>
      </pc:sldChg>
      <pc:sldChg chg="del">
        <pc:chgData name="Bethany Edwards" userId="64e2c444-c8b8-4c5d-89ab-445966253be0" providerId="ADAL" clId="{452DAEB3-AB99-49E1-B3E2-38734321F603}" dt="2021-04-26T15:07:36.631" v="88" actId="47"/>
        <pc:sldMkLst>
          <pc:docMk/>
          <pc:sldMk cId="3244391633" sldId="372"/>
        </pc:sldMkLst>
      </pc:sldChg>
      <pc:sldChg chg="modSp add del mod">
        <pc:chgData name="Bethany Edwards" userId="64e2c444-c8b8-4c5d-89ab-445966253be0" providerId="ADAL" clId="{452DAEB3-AB99-49E1-B3E2-38734321F603}" dt="2021-05-04T13:22:33.241" v="2406" actId="2696"/>
        <pc:sldMkLst>
          <pc:docMk/>
          <pc:sldMk cId="1201867884" sldId="373"/>
        </pc:sldMkLst>
        <pc:spChg chg="mod">
          <ac:chgData name="Bethany Edwards" userId="64e2c444-c8b8-4c5d-89ab-445966253be0" providerId="ADAL" clId="{452DAEB3-AB99-49E1-B3E2-38734321F603}" dt="2021-04-26T16:03:18.259" v="2058" actId="20577"/>
          <ac:spMkLst>
            <pc:docMk/>
            <pc:sldMk cId="1201867884" sldId="373"/>
            <ac:spMk id="6" creationId="{A59DABC7-CF7A-42F9-8330-98B544A4140D}"/>
          </ac:spMkLst>
        </pc:spChg>
        <pc:spChg chg="mod">
          <ac:chgData name="Bethany Edwards" userId="64e2c444-c8b8-4c5d-89ab-445966253be0" providerId="ADAL" clId="{452DAEB3-AB99-49E1-B3E2-38734321F603}" dt="2021-04-26T16:06:55.545" v="2150" actId="6549"/>
          <ac:spMkLst>
            <pc:docMk/>
            <pc:sldMk cId="1201867884" sldId="373"/>
            <ac:spMk id="7" creationId="{6B72DBA9-AE03-4A82-8E7D-DB3D9BCC76E5}"/>
          </ac:spMkLst>
        </pc:spChg>
      </pc:sldChg>
      <pc:sldChg chg="del">
        <pc:chgData name="Bethany Edwards" userId="64e2c444-c8b8-4c5d-89ab-445966253be0" providerId="ADAL" clId="{452DAEB3-AB99-49E1-B3E2-38734321F603}" dt="2021-04-26T15:07:41.999" v="90" actId="47"/>
        <pc:sldMkLst>
          <pc:docMk/>
          <pc:sldMk cId="1965188420" sldId="374"/>
        </pc:sldMkLst>
      </pc:sldChg>
      <pc:sldChg chg="del">
        <pc:chgData name="Bethany Edwards" userId="64e2c444-c8b8-4c5d-89ab-445966253be0" providerId="ADAL" clId="{452DAEB3-AB99-49E1-B3E2-38734321F603}" dt="2021-04-26T15:07:41.999" v="90" actId="47"/>
        <pc:sldMkLst>
          <pc:docMk/>
          <pc:sldMk cId="383505696" sldId="375"/>
        </pc:sldMkLst>
      </pc:sldChg>
      <pc:sldChg chg="del">
        <pc:chgData name="Bethany Edwards" userId="64e2c444-c8b8-4c5d-89ab-445966253be0" providerId="ADAL" clId="{452DAEB3-AB99-49E1-B3E2-38734321F603}" dt="2021-04-26T15:07:38.725" v="89" actId="47"/>
        <pc:sldMkLst>
          <pc:docMk/>
          <pc:sldMk cId="3290689634" sldId="376"/>
        </pc:sldMkLst>
      </pc:sldChg>
      <pc:sldChg chg="del">
        <pc:chgData name="Bethany Edwards" userId="64e2c444-c8b8-4c5d-89ab-445966253be0" providerId="ADAL" clId="{452DAEB3-AB99-49E1-B3E2-38734321F603}" dt="2021-04-26T11:00:33.294" v="0" actId="2696"/>
        <pc:sldMkLst>
          <pc:docMk/>
          <pc:sldMk cId="293393305" sldId="377"/>
        </pc:sldMkLst>
      </pc:sldChg>
      <pc:sldChg chg="addSp delSp modSp new del mod ord">
        <pc:chgData name="Bethany Edwards" userId="64e2c444-c8b8-4c5d-89ab-445966253be0" providerId="ADAL" clId="{452DAEB3-AB99-49E1-B3E2-38734321F603}" dt="2021-05-04T13:18:01.166" v="2151" actId="2696"/>
        <pc:sldMkLst>
          <pc:docMk/>
          <pc:sldMk cId="3771270991" sldId="377"/>
        </pc:sldMkLst>
        <pc:spChg chg="mod">
          <ac:chgData name="Bethany Edwards" userId="64e2c444-c8b8-4c5d-89ab-445966253be0" providerId="ADAL" clId="{452DAEB3-AB99-49E1-B3E2-38734321F603}" dt="2021-04-26T15:59:49.180" v="1970" actId="6549"/>
          <ac:spMkLst>
            <pc:docMk/>
            <pc:sldMk cId="3771270991" sldId="377"/>
            <ac:spMk id="3" creationId="{932406AA-E48A-4B5F-8635-F8DB95ADE2D6}"/>
          </ac:spMkLst>
        </pc:spChg>
        <pc:spChg chg="add del mod">
          <ac:chgData name="Bethany Edwards" userId="64e2c444-c8b8-4c5d-89ab-445966253be0" providerId="ADAL" clId="{452DAEB3-AB99-49E1-B3E2-38734321F603}" dt="2021-04-26T14:28:33.293" v="81" actId="478"/>
          <ac:spMkLst>
            <pc:docMk/>
            <pc:sldMk cId="3771270991" sldId="377"/>
            <ac:spMk id="6" creationId="{FAD39BB2-4E8E-4F75-800F-8ED9236166BA}"/>
          </ac:spMkLst>
        </pc:spChg>
      </pc:sldChg>
      <pc:sldChg chg="add del">
        <pc:chgData name="Bethany Edwards" userId="64e2c444-c8b8-4c5d-89ab-445966253be0" providerId="ADAL" clId="{452DAEB3-AB99-49E1-B3E2-38734321F603}" dt="2021-04-26T15:49:03.972" v="1474" actId="2696"/>
        <pc:sldMkLst>
          <pc:docMk/>
          <pc:sldMk cId="144309003" sldId="378"/>
        </pc:sldMkLst>
      </pc:sldChg>
      <pc:sldChg chg="addSp modSp add del mod">
        <pc:chgData name="Bethany Edwards" userId="64e2c444-c8b8-4c5d-89ab-445966253be0" providerId="ADAL" clId="{452DAEB3-AB99-49E1-B3E2-38734321F603}" dt="2021-05-04T15:29:19.362" v="4951" actId="47"/>
        <pc:sldMkLst>
          <pc:docMk/>
          <pc:sldMk cId="480937915" sldId="379"/>
        </pc:sldMkLst>
        <pc:spChg chg="mod">
          <ac:chgData name="Bethany Edwards" userId="64e2c444-c8b8-4c5d-89ab-445966253be0" providerId="ADAL" clId="{452DAEB3-AB99-49E1-B3E2-38734321F603}" dt="2021-04-26T15:31:18.369" v="862" actId="20577"/>
          <ac:spMkLst>
            <pc:docMk/>
            <pc:sldMk cId="480937915" sldId="379"/>
            <ac:spMk id="2" creationId="{E780497B-2589-4F33-86FE-18BABD8DF7F6}"/>
          </ac:spMkLst>
        </pc:spChg>
        <pc:spChg chg="mod">
          <ac:chgData name="Bethany Edwards" userId="64e2c444-c8b8-4c5d-89ab-445966253be0" providerId="ADAL" clId="{452DAEB3-AB99-49E1-B3E2-38734321F603}" dt="2021-04-26T16:03:02.398" v="2020" actId="20577"/>
          <ac:spMkLst>
            <pc:docMk/>
            <pc:sldMk cId="480937915" sldId="379"/>
            <ac:spMk id="4" creationId="{C4BAEC75-1316-401D-A973-1052C4299945}"/>
          </ac:spMkLst>
        </pc:spChg>
        <pc:spChg chg="add mod">
          <ac:chgData name="Bethany Edwards" userId="64e2c444-c8b8-4c5d-89ab-445966253be0" providerId="ADAL" clId="{452DAEB3-AB99-49E1-B3E2-38734321F603}" dt="2021-04-26T15:46:29.311" v="1326" actId="14100"/>
          <ac:spMkLst>
            <pc:docMk/>
            <pc:sldMk cId="480937915" sldId="379"/>
            <ac:spMk id="5" creationId="{9A62412B-660E-4C88-B19B-234D43FAB870}"/>
          </ac:spMkLst>
        </pc:spChg>
      </pc:sldChg>
      <pc:sldChg chg="addSp delSp modSp add del mod">
        <pc:chgData name="Bethany Edwards" userId="64e2c444-c8b8-4c5d-89ab-445966253be0" providerId="ADAL" clId="{452DAEB3-AB99-49E1-B3E2-38734321F603}" dt="2021-05-04T15:29:04.838" v="4950" actId="47"/>
        <pc:sldMkLst>
          <pc:docMk/>
          <pc:sldMk cId="2360539700" sldId="380"/>
        </pc:sldMkLst>
        <pc:spChg chg="mod">
          <ac:chgData name="Bethany Edwards" userId="64e2c444-c8b8-4c5d-89ab-445966253be0" providerId="ADAL" clId="{452DAEB3-AB99-49E1-B3E2-38734321F603}" dt="2021-04-26T15:49:39.319" v="1501" actId="6549"/>
          <ac:spMkLst>
            <pc:docMk/>
            <pc:sldMk cId="2360539700" sldId="380"/>
            <ac:spMk id="2" creationId="{E780497B-2589-4F33-86FE-18BABD8DF7F6}"/>
          </ac:spMkLst>
        </pc:spChg>
        <pc:spChg chg="mod">
          <ac:chgData name="Bethany Edwards" userId="64e2c444-c8b8-4c5d-89ab-445966253be0" providerId="ADAL" clId="{452DAEB3-AB99-49E1-B3E2-38734321F603}" dt="2021-04-26T16:06:45.218" v="2149" actId="6549"/>
          <ac:spMkLst>
            <pc:docMk/>
            <pc:sldMk cId="2360539700" sldId="380"/>
            <ac:spMk id="4" creationId="{C4BAEC75-1316-401D-A973-1052C4299945}"/>
          </ac:spMkLst>
        </pc:spChg>
        <pc:spChg chg="del">
          <ac:chgData name="Bethany Edwards" userId="64e2c444-c8b8-4c5d-89ab-445966253be0" providerId="ADAL" clId="{452DAEB3-AB99-49E1-B3E2-38734321F603}" dt="2021-04-26T15:49:28.141" v="1477" actId="478"/>
          <ac:spMkLst>
            <pc:docMk/>
            <pc:sldMk cId="2360539700" sldId="380"/>
            <ac:spMk id="5" creationId="{9A62412B-660E-4C88-B19B-234D43FAB870}"/>
          </ac:spMkLst>
        </pc:spChg>
        <pc:picChg chg="add mod">
          <ac:chgData name="Bethany Edwards" userId="64e2c444-c8b8-4c5d-89ab-445966253be0" providerId="ADAL" clId="{452DAEB3-AB99-49E1-B3E2-38734321F603}" dt="2021-04-26T15:54:09.427" v="1732" actId="1076"/>
          <ac:picMkLst>
            <pc:docMk/>
            <pc:sldMk cId="2360539700" sldId="380"/>
            <ac:picMk id="6" creationId="{A567380E-58EA-49C0-9FE8-E26F4CE124D2}"/>
          </ac:picMkLst>
        </pc:picChg>
        <pc:picChg chg="add mod">
          <ac:chgData name="Bethany Edwards" userId="64e2c444-c8b8-4c5d-89ab-445966253be0" providerId="ADAL" clId="{452DAEB3-AB99-49E1-B3E2-38734321F603}" dt="2021-04-26T15:54:09.427" v="1732" actId="1076"/>
          <ac:picMkLst>
            <pc:docMk/>
            <pc:sldMk cId="2360539700" sldId="380"/>
            <ac:picMk id="7" creationId="{A6FCEEA9-3712-4552-8453-B88B7DF31982}"/>
          </ac:picMkLst>
        </pc:picChg>
        <pc:picChg chg="add mod">
          <ac:chgData name="Bethany Edwards" userId="64e2c444-c8b8-4c5d-89ab-445966253be0" providerId="ADAL" clId="{452DAEB3-AB99-49E1-B3E2-38734321F603}" dt="2021-04-26T15:53:44.004" v="1727" actId="1076"/>
          <ac:picMkLst>
            <pc:docMk/>
            <pc:sldMk cId="2360539700" sldId="380"/>
            <ac:picMk id="1026" creationId="{955FE921-B0E3-4697-A65C-133EA1CE4E1E}"/>
          </ac:picMkLst>
        </pc:picChg>
      </pc:sldChg>
      <pc:sldChg chg="addSp delSp modSp add mod">
        <pc:chgData name="Bethany Edwards" userId="64e2c444-c8b8-4c5d-89ab-445966253be0" providerId="ADAL" clId="{452DAEB3-AB99-49E1-B3E2-38734321F603}" dt="2021-05-04T13:26:29.037" v="2471" actId="1076"/>
        <pc:sldMkLst>
          <pc:docMk/>
          <pc:sldMk cId="2481583230" sldId="381"/>
        </pc:sldMkLst>
        <pc:spChg chg="mod">
          <ac:chgData name="Bethany Edwards" userId="64e2c444-c8b8-4c5d-89ab-445966253be0" providerId="ADAL" clId="{452DAEB3-AB99-49E1-B3E2-38734321F603}" dt="2021-05-04T13:19:28.127" v="2204" actId="20577"/>
          <ac:spMkLst>
            <pc:docMk/>
            <pc:sldMk cId="2481583230" sldId="381"/>
            <ac:spMk id="5" creationId="{DB7272CC-2759-4113-83C4-005E3A75FC52}"/>
          </ac:spMkLst>
        </pc:spChg>
        <pc:spChg chg="del mod">
          <ac:chgData name="Bethany Edwards" userId="64e2c444-c8b8-4c5d-89ab-445966253be0" providerId="ADAL" clId="{452DAEB3-AB99-49E1-B3E2-38734321F603}" dt="2021-05-04T13:19:09.648" v="2166"/>
          <ac:spMkLst>
            <pc:docMk/>
            <pc:sldMk cId="2481583230" sldId="381"/>
            <ac:spMk id="6" creationId="{EAC272BA-A1F6-4CD4-8D9B-50D2BF57C811}"/>
          </ac:spMkLst>
        </pc:spChg>
        <pc:spChg chg="add mod">
          <ac:chgData name="Bethany Edwards" userId="64e2c444-c8b8-4c5d-89ab-445966253be0" providerId="ADAL" clId="{452DAEB3-AB99-49E1-B3E2-38734321F603}" dt="2021-05-04T13:26:29.037" v="2471" actId="1076"/>
          <ac:spMkLst>
            <pc:docMk/>
            <pc:sldMk cId="2481583230" sldId="381"/>
            <ac:spMk id="7" creationId="{AC359A49-0732-4E18-B4E5-5292D7FB2499}"/>
          </ac:spMkLst>
        </pc:spChg>
        <pc:picChg chg="add mod">
          <ac:chgData name="Bethany Edwards" userId="64e2c444-c8b8-4c5d-89ab-445966253be0" providerId="ADAL" clId="{452DAEB3-AB99-49E1-B3E2-38734321F603}" dt="2021-05-04T13:26:19.044" v="2470" actId="1076"/>
          <ac:picMkLst>
            <pc:docMk/>
            <pc:sldMk cId="2481583230" sldId="381"/>
            <ac:picMk id="8" creationId="{D5D89F67-048E-4046-A0A8-FB3F51D8FFA4}"/>
          </ac:picMkLst>
        </pc:picChg>
      </pc:sldChg>
      <pc:sldChg chg="addSp delSp modSp add mod">
        <pc:chgData name="Bethany Edwards" userId="64e2c444-c8b8-4c5d-89ab-445966253be0" providerId="ADAL" clId="{452DAEB3-AB99-49E1-B3E2-38734321F603}" dt="2021-05-06T16:05:59.773" v="5103" actId="20577"/>
        <pc:sldMkLst>
          <pc:docMk/>
          <pc:sldMk cId="1731245506" sldId="382"/>
        </pc:sldMkLst>
        <pc:spChg chg="mod">
          <ac:chgData name="Bethany Edwards" userId="64e2c444-c8b8-4c5d-89ab-445966253be0" providerId="ADAL" clId="{452DAEB3-AB99-49E1-B3E2-38734321F603}" dt="2021-05-06T16:05:28.559" v="5069" actId="1076"/>
          <ac:spMkLst>
            <pc:docMk/>
            <pc:sldMk cId="1731245506" sldId="382"/>
            <ac:spMk id="5" creationId="{DB7272CC-2759-4113-83C4-005E3A75FC52}"/>
          </ac:spMkLst>
        </pc:spChg>
        <pc:spChg chg="del">
          <ac:chgData name="Bethany Edwards" userId="64e2c444-c8b8-4c5d-89ab-445966253be0" providerId="ADAL" clId="{452DAEB3-AB99-49E1-B3E2-38734321F603}" dt="2021-05-04T13:19:47.852" v="2242" actId="478"/>
          <ac:spMkLst>
            <pc:docMk/>
            <pc:sldMk cId="1731245506" sldId="382"/>
            <ac:spMk id="6" creationId="{EAC272BA-A1F6-4CD4-8D9B-50D2BF57C811}"/>
          </ac:spMkLst>
        </pc:spChg>
        <pc:spChg chg="add mod">
          <ac:chgData name="Bethany Edwards" userId="64e2c444-c8b8-4c5d-89ab-445966253be0" providerId="ADAL" clId="{452DAEB3-AB99-49E1-B3E2-38734321F603}" dt="2021-05-04T14:44:10.256" v="4433" actId="20577"/>
          <ac:spMkLst>
            <pc:docMk/>
            <pc:sldMk cId="1731245506" sldId="382"/>
            <ac:spMk id="7" creationId="{8CC34A2E-9838-4780-B041-128E15428B6E}"/>
          </ac:spMkLst>
        </pc:spChg>
        <pc:spChg chg="add mod">
          <ac:chgData name="Bethany Edwards" userId="64e2c444-c8b8-4c5d-89ab-445966253be0" providerId="ADAL" clId="{452DAEB3-AB99-49E1-B3E2-38734321F603}" dt="2021-05-06T16:05:59.773" v="5103" actId="20577"/>
          <ac:spMkLst>
            <pc:docMk/>
            <pc:sldMk cId="1731245506" sldId="382"/>
            <ac:spMk id="8" creationId="{CCC61FFA-C627-4907-99E7-FDBF48817CD5}"/>
          </ac:spMkLst>
        </pc:spChg>
      </pc:sldChg>
      <pc:sldChg chg="addSp delSp modSp add mod ord modNotesTx">
        <pc:chgData name="Bethany Edwards" userId="64e2c444-c8b8-4c5d-89ab-445966253be0" providerId="ADAL" clId="{452DAEB3-AB99-49E1-B3E2-38734321F603}" dt="2021-05-06T16:26:37.964" v="5315"/>
        <pc:sldMkLst>
          <pc:docMk/>
          <pc:sldMk cId="3357693942" sldId="383"/>
        </pc:sldMkLst>
        <pc:spChg chg="del">
          <ac:chgData name="Bethany Edwards" userId="64e2c444-c8b8-4c5d-89ab-445966253be0" providerId="ADAL" clId="{452DAEB3-AB99-49E1-B3E2-38734321F603}" dt="2021-05-04T15:03:07.780" v="4825" actId="478"/>
          <ac:spMkLst>
            <pc:docMk/>
            <pc:sldMk cId="3357693942" sldId="383"/>
            <ac:spMk id="4" creationId="{90F2D13A-710F-4C9E-BFB5-EBA0844D18CE}"/>
          </ac:spMkLst>
        </pc:spChg>
        <pc:spChg chg="mod">
          <ac:chgData name="Bethany Edwards" userId="64e2c444-c8b8-4c5d-89ab-445966253be0" providerId="ADAL" clId="{452DAEB3-AB99-49E1-B3E2-38734321F603}" dt="2021-05-06T16:25:04.188" v="5311" actId="20577"/>
          <ac:spMkLst>
            <pc:docMk/>
            <pc:sldMk cId="3357693942" sldId="383"/>
            <ac:spMk id="5" creationId="{DB7272CC-2759-4113-83C4-005E3A75FC52}"/>
          </ac:spMkLst>
        </pc:spChg>
        <pc:spChg chg="del">
          <ac:chgData name="Bethany Edwards" userId="64e2c444-c8b8-4c5d-89ab-445966253be0" providerId="ADAL" clId="{452DAEB3-AB99-49E1-B3E2-38734321F603}" dt="2021-05-04T13:20:24.074" v="2278" actId="478"/>
          <ac:spMkLst>
            <pc:docMk/>
            <pc:sldMk cId="3357693942" sldId="383"/>
            <ac:spMk id="6" creationId="{EAC272BA-A1F6-4CD4-8D9B-50D2BF57C811}"/>
          </ac:spMkLst>
        </pc:spChg>
        <pc:spChg chg="add del">
          <ac:chgData name="Bethany Edwards" userId="64e2c444-c8b8-4c5d-89ab-445966253be0" providerId="ADAL" clId="{452DAEB3-AB99-49E1-B3E2-38734321F603}" dt="2021-05-04T14:57:30.639" v="4635" actId="478"/>
          <ac:spMkLst>
            <pc:docMk/>
            <pc:sldMk cId="3357693942" sldId="383"/>
            <ac:spMk id="10" creationId="{4C410879-4F82-4706-A830-F25B7DEDB9E7}"/>
          </ac:spMkLst>
        </pc:spChg>
        <pc:spChg chg="add del mod">
          <ac:chgData name="Bethany Edwards" userId="64e2c444-c8b8-4c5d-89ab-445966253be0" providerId="ADAL" clId="{452DAEB3-AB99-49E1-B3E2-38734321F603}" dt="2021-05-04T14:57:29.346" v="4634" actId="478"/>
          <ac:spMkLst>
            <pc:docMk/>
            <pc:sldMk cId="3357693942" sldId="383"/>
            <ac:spMk id="11" creationId="{EBD651C9-0D32-42C2-9A4D-63DA5ECC32AD}"/>
          </ac:spMkLst>
        </pc:spChg>
        <pc:spChg chg="add del mod">
          <ac:chgData name="Bethany Edwards" userId="64e2c444-c8b8-4c5d-89ab-445966253be0" providerId="ADAL" clId="{452DAEB3-AB99-49E1-B3E2-38734321F603}" dt="2021-05-04T14:57:28.035" v="4633" actId="478"/>
          <ac:spMkLst>
            <pc:docMk/>
            <pc:sldMk cId="3357693942" sldId="383"/>
            <ac:spMk id="12" creationId="{8C9B24FA-1438-445A-AD73-45FD16EDE516}"/>
          </ac:spMkLst>
        </pc:spChg>
        <pc:spChg chg="add del mod">
          <ac:chgData name="Bethany Edwards" userId="64e2c444-c8b8-4c5d-89ab-445966253be0" providerId="ADAL" clId="{452DAEB3-AB99-49E1-B3E2-38734321F603}" dt="2021-05-04T14:57:11.965" v="4630" actId="478"/>
          <ac:spMkLst>
            <pc:docMk/>
            <pc:sldMk cId="3357693942" sldId="383"/>
            <ac:spMk id="13" creationId="{BE92EDBE-6345-46DE-BA19-5397B1CE2E2F}"/>
          </ac:spMkLst>
        </pc:spChg>
        <pc:spChg chg="add mod">
          <ac:chgData name="Bethany Edwards" userId="64e2c444-c8b8-4c5d-89ab-445966253be0" providerId="ADAL" clId="{452DAEB3-AB99-49E1-B3E2-38734321F603}" dt="2021-05-04T15:00:19.935" v="4654"/>
          <ac:spMkLst>
            <pc:docMk/>
            <pc:sldMk cId="3357693942" sldId="383"/>
            <ac:spMk id="16" creationId="{16D9548B-03B6-4FDF-8D16-AB19CD71EC3A}"/>
          </ac:spMkLst>
        </pc:spChg>
        <pc:spChg chg="add mod">
          <ac:chgData name="Bethany Edwards" userId="64e2c444-c8b8-4c5d-89ab-445966253be0" providerId="ADAL" clId="{452DAEB3-AB99-49E1-B3E2-38734321F603}" dt="2021-05-04T15:01:15.543" v="4702" actId="113"/>
          <ac:spMkLst>
            <pc:docMk/>
            <pc:sldMk cId="3357693942" sldId="383"/>
            <ac:spMk id="17" creationId="{8592EDF6-8C1B-4EF5-BAE5-BDE409822030}"/>
          </ac:spMkLst>
        </pc:spChg>
        <pc:spChg chg="add del mod">
          <ac:chgData name="Bethany Edwards" userId="64e2c444-c8b8-4c5d-89ab-445966253be0" providerId="ADAL" clId="{452DAEB3-AB99-49E1-B3E2-38734321F603}" dt="2021-05-06T16:15:49.372" v="5179" actId="478"/>
          <ac:spMkLst>
            <pc:docMk/>
            <pc:sldMk cId="3357693942" sldId="383"/>
            <ac:spMk id="18" creationId="{1ACEFD77-D285-4A14-9BE2-D29D241D3650}"/>
          </ac:spMkLst>
        </pc:spChg>
        <pc:spChg chg="add del mod">
          <ac:chgData name="Bethany Edwards" userId="64e2c444-c8b8-4c5d-89ab-445966253be0" providerId="ADAL" clId="{452DAEB3-AB99-49E1-B3E2-38734321F603}" dt="2021-05-04T15:04:00.205" v="4830" actId="478"/>
          <ac:spMkLst>
            <pc:docMk/>
            <pc:sldMk cId="3357693942" sldId="383"/>
            <ac:spMk id="19" creationId="{C408C67F-31A2-4F1D-9062-504A2223D5D3}"/>
          </ac:spMkLst>
        </pc:spChg>
        <pc:spChg chg="add del mod">
          <ac:chgData name="Bethany Edwards" userId="64e2c444-c8b8-4c5d-89ab-445966253be0" providerId="ADAL" clId="{452DAEB3-AB99-49E1-B3E2-38734321F603}" dt="2021-05-06T16:15:49.372" v="5179" actId="478"/>
          <ac:spMkLst>
            <pc:docMk/>
            <pc:sldMk cId="3357693942" sldId="383"/>
            <ac:spMk id="20" creationId="{B4FDC8C7-9550-4480-8501-558B35F80376}"/>
          </ac:spMkLst>
        </pc:spChg>
        <pc:spChg chg="add del mod">
          <ac:chgData name="Bethany Edwards" userId="64e2c444-c8b8-4c5d-89ab-445966253be0" providerId="ADAL" clId="{452DAEB3-AB99-49E1-B3E2-38734321F603}" dt="2021-05-06T16:15:49.372" v="5179" actId="478"/>
          <ac:spMkLst>
            <pc:docMk/>
            <pc:sldMk cId="3357693942" sldId="383"/>
            <ac:spMk id="21" creationId="{6EE43FF0-C40D-4B74-B9F9-3444E2CC8650}"/>
          </ac:spMkLst>
        </pc:spChg>
        <pc:spChg chg="add del mod">
          <ac:chgData name="Bethany Edwards" userId="64e2c444-c8b8-4c5d-89ab-445966253be0" providerId="ADAL" clId="{452DAEB3-AB99-49E1-B3E2-38734321F603}" dt="2021-05-06T16:15:49.372" v="5179" actId="478"/>
          <ac:spMkLst>
            <pc:docMk/>
            <pc:sldMk cId="3357693942" sldId="383"/>
            <ac:spMk id="22" creationId="{29DDDA5C-5D0A-47DF-9D0A-DA94F55A3B00}"/>
          </ac:spMkLst>
        </pc:spChg>
        <pc:spChg chg="add del mod">
          <ac:chgData name="Bethany Edwards" userId="64e2c444-c8b8-4c5d-89ab-445966253be0" providerId="ADAL" clId="{452DAEB3-AB99-49E1-B3E2-38734321F603}" dt="2021-05-06T16:15:49.372" v="5179" actId="478"/>
          <ac:spMkLst>
            <pc:docMk/>
            <pc:sldMk cId="3357693942" sldId="383"/>
            <ac:spMk id="23" creationId="{3EA5183E-ACA9-4381-B4CF-DE221537C0D5}"/>
          </ac:spMkLst>
        </pc:spChg>
        <pc:spChg chg="add del mod">
          <ac:chgData name="Bethany Edwards" userId="64e2c444-c8b8-4c5d-89ab-445966253be0" providerId="ADAL" clId="{452DAEB3-AB99-49E1-B3E2-38734321F603}" dt="2021-05-06T16:15:49.372" v="5179" actId="478"/>
          <ac:spMkLst>
            <pc:docMk/>
            <pc:sldMk cId="3357693942" sldId="383"/>
            <ac:spMk id="24" creationId="{C0C97174-686E-4C22-A869-8452495DB503}"/>
          </ac:spMkLst>
        </pc:spChg>
        <pc:spChg chg="add del mod">
          <ac:chgData name="Bethany Edwards" userId="64e2c444-c8b8-4c5d-89ab-445966253be0" providerId="ADAL" clId="{452DAEB3-AB99-49E1-B3E2-38734321F603}" dt="2021-05-06T16:15:49.372" v="5179" actId="478"/>
          <ac:spMkLst>
            <pc:docMk/>
            <pc:sldMk cId="3357693942" sldId="383"/>
            <ac:spMk id="26" creationId="{3A6E1CE3-E7CC-40E7-A1D9-32616B2E9E8A}"/>
          </ac:spMkLst>
        </pc:spChg>
        <pc:grpChg chg="add del mod">
          <ac:chgData name="Bethany Edwards" userId="64e2c444-c8b8-4c5d-89ab-445966253be0" providerId="ADAL" clId="{452DAEB3-AB99-49E1-B3E2-38734321F603}" dt="2021-05-04T15:02:19.172" v="4786" actId="478"/>
          <ac:grpSpMkLst>
            <pc:docMk/>
            <pc:sldMk cId="3357693942" sldId="383"/>
            <ac:grpSpMk id="15" creationId="{1C6C03F6-0FA5-4973-8DDC-74C811A32E92}"/>
          </ac:grpSpMkLst>
        </pc:grpChg>
        <pc:graphicFrameChg chg="add del mod modGraphic">
          <ac:chgData name="Bethany Edwards" userId="64e2c444-c8b8-4c5d-89ab-445966253be0" providerId="ADAL" clId="{452DAEB3-AB99-49E1-B3E2-38734321F603}" dt="2021-05-04T14:56:04.156" v="4618" actId="478"/>
          <ac:graphicFrameMkLst>
            <pc:docMk/>
            <pc:sldMk cId="3357693942" sldId="383"/>
            <ac:graphicFrameMk id="9" creationId="{3FC81535-57D3-4232-8C13-851BAC1A1B15}"/>
          </ac:graphicFrameMkLst>
        </pc:graphicFrameChg>
        <pc:graphicFrameChg chg="add del mod modGraphic">
          <ac:chgData name="Bethany Edwards" userId="64e2c444-c8b8-4c5d-89ab-445966253be0" providerId="ADAL" clId="{452DAEB3-AB99-49E1-B3E2-38734321F603}" dt="2021-05-04T15:02:19.172" v="4786" actId="478"/>
          <ac:graphicFrameMkLst>
            <pc:docMk/>
            <pc:sldMk cId="3357693942" sldId="383"/>
            <ac:graphicFrameMk id="14" creationId="{145B9A97-6E00-45D9-8E70-D52481F0EA5A}"/>
          </ac:graphicFrameMkLst>
        </pc:graphicFrameChg>
        <pc:picChg chg="add del mod">
          <ac:chgData name="Bethany Edwards" userId="64e2c444-c8b8-4c5d-89ab-445966253be0" providerId="ADAL" clId="{452DAEB3-AB99-49E1-B3E2-38734321F603}" dt="2021-05-04T14:49:16.354" v="4436" actId="478"/>
          <ac:picMkLst>
            <pc:docMk/>
            <pc:sldMk cId="3357693942" sldId="383"/>
            <ac:picMk id="3" creationId="{210B3ACB-835F-4295-B782-C0DE93E80D7B}"/>
          </ac:picMkLst>
        </pc:picChg>
        <pc:picChg chg="add mod modCrop">
          <ac:chgData name="Bethany Edwards" userId="64e2c444-c8b8-4c5d-89ab-445966253be0" providerId="ADAL" clId="{452DAEB3-AB99-49E1-B3E2-38734321F603}" dt="2021-05-06T16:20:42.298" v="5220" actId="1076"/>
          <ac:picMkLst>
            <pc:docMk/>
            <pc:sldMk cId="3357693942" sldId="383"/>
            <ac:picMk id="3" creationId="{7B293E32-6878-46D3-871C-46AE741EF4F5}"/>
          </ac:picMkLst>
        </pc:picChg>
        <pc:picChg chg="add mod">
          <ac:chgData name="Bethany Edwards" userId="64e2c444-c8b8-4c5d-89ab-445966253be0" providerId="ADAL" clId="{452DAEB3-AB99-49E1-B3E2-38734321F603}" dt="2021-05-06T16:20:45.291" v="5221" actId="1076"/>
          <ac:picMkLst>
            <pc:docMk/>
            <pc:sldMk cId="3357693942" sldId="383"/>
            <ac:picMk id="8" creationId="{B3CA0A02-091B-4547-8C47-4A5C7E39470F}"/>
          </ac:picMkLst>
        </pc:picChg>
        <pc:picChg chg="add mod modCrop">
          <ac:chgData name="Bethany Edwards" userId="64e2c444-c8b8-4c5d-89ab-445966253be0" providerId="ADAL" clId="{452DAEB3-AB99-49E1-B3E2-38734321F603}" dt="2021-05-06T16:20:42.298" v="5220" actId="1076"/>
          <ac:picMkLst>
            <pc:docMk/>
            <pc:sldMk cId="3357693942" sldId="383"/>
            <ac:picMk id="11" creationId="{A1C6367A-BE54-4BE1-B5A9-9AC62793BDB7}"/>
          </ac:picMkLst>
        </pc:picChg>
        <pc:picChg chg="add mod modCrop">
          <ac:chgData name="Bethany Edwards" userId="64e2c444-c8b8-4c5d-89ab-445966253be0" providerId="ADAL" clId="{452DAEB3-AB99-49E1-B3E2-38734321F603}" dt="2021-05-06T16:20:42.298" v="5220" actId="1076"/>
          <ac:picMkLst>
            <pc:docMk/>
            <pc:sldMk cId="3357693942" sldId="383"/>
            <ac:picMk id="19" creationId="{48834B57-C9C7-4F5C-8E57-1B6F2BF5A8CD}"/>
          </ac:picMkLst>
        </pc:picChg>
        <pc:picChg chg="add del mod">
          <ac:chgData name="Bethany Edwards" userId="64e2c444-c8b8-4c5d-89ab-445966253be0" providerId="ADAL" clId="{452DAEB3-AB99-49E1-B3E2-38734321F603}" dt="2021-05-06T16:15:49.372" v="5179" actId="478"/>
          <ac:picMkLst>
            <pc:docMk/>
            <pc:sldMk cId="3357693942" sldId="383"/>
            <ac:picMk id="27" creationId="{27057502-C25C-47EF-8981-DD4A52ABC3EF}"/>
          </ac:picMkLst>
        </pc:picChg>
        <pc:picChg chg="add del mod">
          <ac:chgData name="Bethany Edwards" userId="64e2c444-c8b8-4c5d-89ab-445966253be0" providerId="ADAL" clId="{452DAEB3-AB99-49E1-B3E2-38734321F603}" dt="2021-05-06T16:15:49.372" v="5179" actId="478"/>
          <ac:picMkLst>
            <pc:docMk/>
            <pc:sldMk cId="3357693942" sldId="383"/>
            <ac:picMk id="28" creationId="{B9B1F7BB-7FFA-459E-AE6F-A6AE7E1BABB4}"/>
          </ac:picMkLst>
        </pc:picChg>
        <pc:picChg chg="add del mod">
          <ac:chgData name="Bethany Edwards" userId="64e2c444-c8b8-4c5d-89ab-445966253be0" providerId="ADAL" clId="{452DAEB3-AB99-49E1-B3E2-38734321F603}" dt="2021-05-06T16:15:49.372" v="5179" actId="478"/>
          <ac:picMkLst>
            <pc:docMk/>
            <pc:sldMk cId="3357693942" sldId="383"/>
            <ac:picMk id="29" creationId="{4EF4BF5D-7078-4420-979F-DB09A39B627D}"/>
          </ac:picMkLst>
        </pc:picChg>
        <pc:picChg chg="add del mod">
          <ac:chgData name="Bethany Edwards" userId="64e2c444-c8b8-4c5d-89ab-445966253be0" providerId="ADAL" clId="{452DAEB3-AB99-49E1-B3E2-38734321F603}" dt="2021-05-06T16:15:49.372" v="5179" actId="478"/>
          <ac:picMkLst>
            <pc:docMk/>
            <pc:sldMk cId="3357693942" sldId="383"/>
            <ac:picMk id="30" creationId="{E84EC1CE-0C89-4393-9917-5CF17664AECF}"/>
          </ac:picMkLst>
        </pc:picChg>
        <pc:picChg chg="add del mod">
          <ac:chgData name="Bethany Edwards" userId="64e2c444-c8b8-4c5d-89ab-445966253be0" providerId="ADAL" clId="{452DAEB3-AB99-49E1-B3E2-38734321F603}" dt="2021-05-06T16:15:49.372" v="5179" actId="478"/>
          <ac:picMkLst>
            <pc:docMk/>
            <pc:sldMk cId="3357693942" sldId="383"/>
            <ac:picMk id="31" creationId="{753C50A0-A1CF-4C3B-B1EC-E611EAE15CF9}"/>
          </ac:picMkLst>
        </pc:picChg>
        <pc:picChg chg="add mod modCrop">
          <ac:chgData name="Bethany Edwards" userId="64e2c444-c8b8-4c5d-89ab-445966253be0" providerId="ADAL" clId="{452DAEB3-AB99-49E1-B3E2-38734321F603}" dt="2021-05-06T16:20:42.298" v="5220" actId="1076"/>
          <ac:picMkLst>
            <pc:docMk/>
            <pc:sldMk cId="3357693942" sldId="383"/>
            <ac:picMk id="32" creationId="{FC1F26A8-89F8-4B1F-9325-152EE18101F5}"/>
          </ac:picMkLst>
        </pc:picChg>
        <pc:picChg chg="add del mod">
          <ac:chgData name="Bethany Edwards" userId="64e2c444-c8b8-4c5d-89ab-445966253be0" providerId="ADAL" clId="{452DAEB3-AB99-49E1-B3E2-38734321F603}" dt="2021-05-06T16:15:49.372" v="5179" actId="478"/>
          <ac:picMkLst>
            <pc:docMk/>
            <pc:sldMk cId="3357693942" sldId="383"/>
            <ac:picMk id="33" creationId="{86E3BB14-67D9-4DD9-8976-F13B980848CD}"/>
          </ac:picMkLst>
        </pc:picChg>
        <pc:cxnChg chg="add mod">
          <ac:chgData name="Bethany Edwards" userId="64e2c444-c8b8-4c5d-89ab-445966253be0" providerId="ADAL" clId="{452DAEB3-AB99-49E1-B3E2-38734321F603}" dt="2021-05-06T16:20:42.298" v="5220" actId="1076"/>
          <ac:cxnSpMkLst>
            <pc:docMk/>
            <pc:sldMk cId="3357693942" sldId="383"/>
            <ac:cxnSpMk id="6" creationId="{262CC39C-2EE7-49AE-9BA3-A0BCCFCCE592}"/>
          </ac:cxnSpMkLst>
        </pc:cxnChg>
        <pc:cxnChg chg="add mod">
          <ac:chgData name="Bethany Edwards" userId="64e2c444-c8b8-4c5d-89ab-445966253be0" providerId="ADAL" clId="{452DAEB3-AB99-49E1-B3E2-38734321F603}" dt="2021-05-06T16:20:42.298" v="5220" actId="1076"/>
          <ac:cxnSpMkLst>
            <pc:docMk/>
            <pc:sldMk cId="3357693942" sldId="383"/>
            <ac:cxnSpMk id="34" creationId="{41C9EBC2-FC1F-4A68-BBC2-5DCE1A3EDE5D}"/>
          </ac:cxnSpMkLst>
        </pc:cxnChg>
      </pc:sldChg>
      <pc:sldChg chg="addSp delSp modSp add mod">
        <pc:chgData name="Bethany Edwards" userId="64e2c444-c8b8-4c5d-89ab-445966253be0" providerId="ADAL" clId="{452DAEB3-AB99-49E1-B3E2-38734321F603}" dt="2021-05-04T15:19:14.479" v="4912" actId="1076"/>
        <pc:sldMkLst>
          <pc:docMk/>
          <pc:sldMk cId="2008350407" sldId="384"/>
        </pc:sldMkLst>
        <pc:spChg chg="add">
          <ac:chgData name="Bethany Edwards" userId="64e2c444-c8b8-4c5d-89ab-445966253be0" providerId="ADAL" clId="{452DAEB3-AB99-49E1-B3E2-38734321F603}" dt="2021-05-04T13:39:10.483" v="2969"/>
          <ac:spMkLst>
            <pc:docMk/>
            <pc:sldMk cId="2008350407" sldId="384"/>
            <ac:spMk id="3" creationId="{1E7F3EA8-30D3-462B-BF75-A80E9E865ADE}"/>
          </ac:spMkLst>
        </pc:spChg>
        <pc:spChg chg="mod">
          <ac:chgData name="Bethany Edwards" userId="64e2c444-c8b8-4c5d-89ab-445966253be0" providerId="ADAL" clId="{452DAEB3-AB99-49E1-B3E2-38734321F603}" dt="2021-05-04T13:38:19.207" v="2967" actId="20577"/>
          <ac:spMkLst>
            <pc:docMk/>
            <pc:sldMk cId="2008350407" sldId="384"/>
            <ac:spMk id="5" creationId="{DB7272CC-2759-4113-83C4-005E3A75FC52}"/>
          </ac:spMkLst>
        </pc:spChg>
        <pc:spChg chg="del">
          <ac:chgData name="Bethany Edwards" userId="64e2c444-c8b8-4c5d-89ab-445966253be0" providerId="ADAL" clId="{452DAEB3-AB99-49E1-B3E2-38734321F603}" dt="2021-05-04T13:20:26.800" v="2279" actId="478"/>
          <ac:spMkLst>
            <pc:docMk/>
            <pc:sldMk cId="2008350407" sldId="384"/>
            <ac:spMk id="6" creationId="{EAC272BA-A1F6-4CD4-8D9B-50D2BF57C811}"/>
          </ac:spMkLst>
        </pc:spChg>
        <pc:spChg chg="add mod">
          <ac:chgData name="Bethany Edwards" userId="64e2c444-c8b8-4c5d-89ab-445966253be0" providerId="ADAL" clId="{452DAEB3-AB99-49E1-B3E2-38734321F603}" dt="2021-05-04T13:50:13.480" v="3033" actId="1076"/>
          <ac:spMkLst>
            <pc:docMk/>
            <pc:sldMk cId="2008350407" sldId="384"/>
            <ac:spMk id="7" creationId="{8A1B9BF0-3978-41DD-A4A9-E9860886F3C4}"/>
          </ac:spMkLst>
        </pc:spChg>
        <pc:spChg chg="add mod">
          <ac:chgData name="Bethany Edwards" userId="64e2c444-c8b8-4c5d-89ab-445966253be0" providerId="ADAL" clId="{452DAEB3-AB99-49E1-B3E2-38734321F603}" dt="2021-05-04T13:50:13.480" v="3033" actId="1076"/>
          <ac:spMkLst>
            <pc:docMk/>
            <pc:sldMk cId="2008350407" sldId="384"/>
            <ac:spMk id="8" creationId="{95D0E895-534A-42DD-BD66-2C9DF8ED399B}"/>
          </ac:spMkLst>
        </pc:spChg>
        <pc:spChg chg="add mod">
          <ac:chgData name="Bethany Edwards" userId="64e2c444-c8b8-4c5d-89ab-445966253be0" providerId="ADAL" clId="{452DAEB3-AB99-49E1-B3E2-38734321F603}" dt="2021-05-04T13:50:13.480" v="3033" actId="1076"/>
          <ac:spMkLst>
            <pc:docMk/>
            <pc:sldMk cId="2008350407" sldId="384"/>
            <ac:spMk id="9" creationId="{FFE44730-AFA7-4358-AB45-BD7B9857906B}"/>
          </ac:spMkLst>
        </pc:spChg>
        <pc:picChg chg="add mod">
          <ac:chgData name="Bethany Edwards" userId="64e2c444-c8b8-4c5d-89ab-445966253be0" providerId="ADAL" clId="{452DAEB3-AB99-49E1-B3E2-38734321F603}" dt="2021-05-04T15:19:09.174" v="4910" actId="1076"/>
          <ac:picMkLst>
            <pc:docMk/>
            <pc:sldMk cId="2008350407" sldId="384"/>
            <ac:picMk id="11" creationId="{0D74937B-A31E-4F21-9E94-BE8FFBE0CE7A}"/>
          </ac:picMkLst>
        </pc:picChg>
        <pc:picChg chg="add del mod">
          <ac:chgData name="Bethany Edwards" userId="64e2c444-c8b8-4c5d-89ab-445966253be0" providerId="ADAL" clId="{452DAEB3-AB99-49E1-B3E2-38734321F603}" dt="2021-05-04T13:46:15.378" v="3020" actId="478"/>
          <ac:picMkLst>
            <pc:docMk/>
            <pc:sldMk cId="2008350407" sldId="384"/>
            <ac:picMk id="13" creationId="{440A5D76-0086-4937-B013-97215C78C865}"/>
          </ac:picMkLst>
        </pc:picChg>
        <pc:picChg chg="add mod">
          <ac:chgData name="Bethany Edwards" userId="64e2c444-c8b8-4c5d-89ab-445966253be0" providerId="ADAL" clId="{452DAEB3-AB99-49E1-B3E2-38734321F603}" dt="2021-05-04T15:19:14.479" v="4912" actId="1076"/>
          <ac:picMkLst>
            <pc:docMk/>
            <pc:sldMk cId="2008350407" sldId="384"/>
            <ac:picMk id="15" creationId="{61520D89-7877-451B-ADF4-AF40F7A39A0F}"/>
          </ac:picMkLst>
        </pc:picChg>
        <pc:picChg chg="add mod">
          <ac:chgData name="Bethany Edwards" userId="64e2c444-c8b8-4c5d-89ab-445966253be0" providerId="ADAL" clId="{452DAEB3-AB99-49E1-B3E2-38734321F603}" dt="2021-05-04T13:50:09.549" v="3032" actId="1076"/>
          <ac:picMkLst>
            <pc:docMk/>
            <pc:sldMk cId="2008350407" sldId="384"/>
            <ac:picMk id="17" creationId="{44538E1A-2DE6-4B08-9E69-14282A2D6521}"/>
          </ac:picMkLst>
        </pc:picChg>
      </pc:sldChg>
      <pc:sldChg chg="addSp delSp modSp add mod ord">
        <pc:chgData name="Bethany Edwards" userId="64e2c444-c8b8-4c5d-89ab-445966253be0" providerId="ADAL" clId="{452DAEB3-AB99-49E1-B3E2-38734321F603}" dt="2021-05-06T16:27:59.995" v="5482" actId="20577"/>
        <pc:sldMkLst>
          <pc:docMk/>
          <pc:sldMk cId="1289623011" sldId="385"/>
        </pc:sldMkLst>
        <pc:spChg chg="mod">
          <ac:chgData name="Bethany Edwards" userId="64e2c444-c8b8-4c5d-89ab-445966253be0" providerId="ADAL" clId="{452DAEB3-AB99-49E1-B3E2-38734321F603}" dt="2021-05-04T13:20:38.279" v="2307" actId="20577"/>
          <ac:spMkLst>
            <pc:docMk/>
            <pc:sldMk cId="1289623011" sldId="385"/>
            <ac:spMk id="5" creationId="{DB7272CC-2759-4113-83C4-005E3A75FC52}"/>
          </ac:spMkLst>
        </pc:spChg>
        <pc:spChg chg="del">
          <ac:chgData name="Bethany Edwards" userId="64e2c444-c8b8-4c5d-89ab-445966253be0" providerId="ADAL" clId="{452DAEB3-AB99-49E1-B3E2-38734321F603}" dt="2021-05-04T13:21:06.554" v="2314" actId="478"/>
          <ac:spMkLst>
            <pc:docMk/>
            <pc:sldMk cId="1289623011" sldId="385"/>
            <ac:spMk id="6" creationId="{EAC272BA-A1F6-4CD4-8D9B-50D2BF57C811}"/>
          </ac:spMkLst>
        </pc:spChg>
        <pc:spChg chg="add mod">
          <ac:chgData name="Bethany Edwards" userId="64e2c444-c8b8-4c5d-89ab-445966253be0" providerId="ADAL" clId="{452DAEB3-AB99-49E1-B3E2-38734321F603}" dt="2021-05-06T16:27:59.995" v="5482" actId="20577"/>
          <ac:spMkLst>
            <pc:docMk/>
            <pc:sldMk cId="1289623011" sldId="385"/>
            <ac:spMk id="7" creationId="{C1893740-776C-4E82-BBB3-B5B8F1FCC75B}"/>
          </ac:spMkLst>
        </pc:spChg>
        <pc:picChg chg="add mod">
          <ac:chgData name="Bethany Edwards" userId="64e2c444-c8b8-4c5d-89ab-445966253be0" providerId="ADAL" clId="{452DAEB3-AB99-49E1-B3E2-38734321F603}" dt="2021-05-04T13:55:21.634" v="3040" actId="1076"/>
          <ac:picMkLst>
            <pc:docMk/>
            <pc:sldMk cId="1289623011" sldId="385"/>
            <ac:picMk id="8" creationId="{A63CF7D0-6EF4-44A6-82FF-EB102EB2FED0}"/>
          </ac:picMkLst>
        </pc:picChg>
      </pc:sldChg>
      <pc:sldChg chg="addSp delSp modSp add mod modNotesTx">
        <pc:chgData name="Bethany Edwards" userId="64e2c444-c8b8-4c5d-89ab-445966253be0" providerId="ADAL" clId="{452DAEB3-AB99-49E1-B3E2-38734321F603}" dt="2021-05-04T15:19:40.522" v="4915" actId="14100"/>
        <pc:sldMkLst>
          <pc:docMk/>
          <pc:sldMk cId="4015620134" sldId="386"/>
        </pc:sldMkLst>
        <pc:spChg chg="add del">
          <ac:chgData name="Bethany Edwards" userId="64e2c444-c8b8-4c5d-89ab-445966253be0" providerId="ADAL" clId="{452DAEB3-AB99-49E1-B3E2-38734321F603}" dt="2021-05-04T13:59:25.279" v="3276" actId="478"/>
          <ac:spMkLst>
            <pc:docMk/>
            <pc:sldMk cId="4015620134" sldId="386"/>
            <ac:spMk id="2" creationId="{144E0273-D670-4730-A40B-6336DE9E8034}"/>
          </ac:spMkLst>
        </pc:spChg>
        <pc:spChg chg="del">
          <ac:chgData name="Bethany Edwards" userId="64e2c444-c8b8-4c5d-89ab-445966253be0" providerId="ADAL" clId="{452DAEB3-AB99-49E1-B3E2-38734321F603}" dt="2021-05-04T13:21:02.907" v="2313" actId="478"/>
          <ac:spMkLst>
            <pc:docMk/>
            <pc:sldMk cId="4015620134" sldId="386"/>
            <ac:spMk id="6" creationId="{EAC272BA-A1F6-4CD4-8D9B-50D2BF57C811}"/>
          </ac:spMkLst>
        </pc:spChg>
        <pc:spChg chg="add del mod">
          <ac:chgData name="Bethany Edwards" userId="64e2c444-c8b8-4c5d-89ab-445966253be0" providerId="ADAL" clId="{452DAEB3-AB99-49E1-B3E2-38734321F603}" dt="2021-05-04T15:19:29.909" v="4914" actId="207"/>
          <ac:spMkLst>
            <pc:docMk/>
            <pc:sldMk cId="4015620134" sldId="386"/>
            <ac:spMk id="7" creationId="{F458D185-553E-45EB-ADEC-172D6A01661C}"/>
          </ac:spMkLst>
        </pc:spChg>
        <pc:picChg chg="add mod">
          <ac:chgData name="Bethany Edwards" userId="64e2c444-c8b8-4c5d-89ab-445966253be0" providerId="ADAL" clId="{452DAEB3-AB99-49E1-B3E2-38734321F603}" dt="2021-05-04T15:19:40.522" v="4915" actId="14100"/>
          <ac:picMkLst>
            <pc:docMk/>
            <pc:sldMk cId="4015620134" sldId="386"/>
            <ac:picMk id="8" creationId="{233ED930-D79D-4F1E-B960-0FED89D0FAC9}"/>
          </ac:picMkLst>
        </pc:picChg>
        <pc:picChg chg="add mod">
          <ac:chgData name="Bethany Edwards" userId="64e2c444-c8b8-4c5d-89ab-445966253be0" providerId="ADAL" clId="{452DAEB3-AB99-49E1-B3E2-38734321F603}" dt="2021-05-04T15:19:40.522" v="4915" actId="14100"/>
          <ac:picMkLst>
            <pc:docMk/>
            <pc:sldMk cId="4015620134" sldId="386"/>
            <ac:picMk id="10" creationId="{8CA54369-E327-4E31-A6CA-8A9C4FE517B3}"/>
          </ac:picMkLst>
        </pc:picChg>
        <pc:picChg chg="add mod modCrop">
          <ac:chgData name="Bethany Edwards" userId="64e2c444-c8b8-4c5d-89ab-445966253be0" providerId="ADAL" clId="{452DAEB3-AB99-49E1-B3E2-38734321F603}" dt="2021-05-04T15:19:40.522" v="4915" actId="14100"/>
          <ac:picMkLst>
            <pc:docMk/>
            <pc:sldMk cId="4015620134" sldId="386"/>
            <ac:picMk id="12" creationId="{BD3A35C5-E6A2-4D14-BAE3-AA4260E96CC3}"/>
          </ac:picMkLst>
        </pc:picChg>
        <pc:picChg chg="add mod">
          <ac:chgData name="Bethany Edwards" userId="64e2c444-c8b8-4c5d-89ab-445966253be0" providerId="ADAL" clId="{452DAEB3-AB99-49E1-B3E2-38734321F603}" dt="2021-05-04T15:19:40.522" v="4915" actId="14100"/>
          <ac:picMkLst>
            <pc:docMk/>
            <pc:sldMk cId="4015620134" sldId="386"/>
            <ac:picMk id="14" creationId="{EE7B36E5-0613-4026-BE56-C96A5258E22E}"/>
          </ac:picMkLst>
        </pc:picChg>
        <pc:picChg chg="add mod">
          <ac:chgData name="Bethany Edwards" userId="64e2c444-c8b8-4c5d-89ab-445966253be0" providerId="ADAL" clId="{452DAEB3-AB99-49E1-B3E2-38734321F603}" dt="2021-05-04T15:19:40.522" v="4915" actId="14100"/>
          <ac:picMkLst>
            <pc:docMk/>
            <pc:sldMk cId="4015620134" sldId="386"/>
            <ac:picMk id="16" creationId="{4D2FEE9F-E5C7-49AF-B93C-073CCA1BD94D}"/>
          </ac:picMkLst>
        </pc:picChg>
      </pc:sldChg>
      <pc:sldChg chg="delSp add del mod">
        <pc:chgData name="Bethany Edwards" userId="64e2c444-c8b8-4c5d-89ab-445966253be0" providerId="ADAL" clId="{452DAEB3-AB99-49E1-B3E2-38734321F603}" dt="2021-05-04T13:21:08.967" v="2315" actId="47"/>
        <pc:sldMkLst>
          <pc:docMk/>
          <pc:sldMk cId="2522920259" sldId="387"/>
        </pc:sldMkLst>
        <pc:spChg chg="del">
          <ac:chgData name="Bethany Edwards" userId="64e2c444-c8b8-4c5d-89ab-445966253be0" providerId="ADAL" clId="{452DAEB3-AB99-49E1-B3E2-38734321F603}" dt="2021-05-04T13:20:58.559" v="2312" actId="478"/>
          <ac:spMkLst>
            <pc:docMk/>
            <pc:sldMk cId="2522920259" sldId="387"/>
            <ac:spMk id="6" creationId="{EAC272BA-A1F6-4CD4-8D9B-50D2BF57C811}"/>
          </ac:spMkLst>
        </pc:spChg>
      </pc:sldChg>
      <pc:sldChg chg="addSp modSp add mod modNotesTx">
        <pc:chgData name="Bethany Edwards" userId="64e2c444-c8b8-4c5d-89ab-445966253be0" providerId="ADAL" clId="{452DAEB3-AB99-49E1-B3E2-38734321F603}" dt="2021-05-04T15:48:06.378" v="5024" actId="33524"/>
        <pc:sldMkLst>
          <pc:docMk/>
          <pc:sldMk cId="3584916922" sldId="387"/>
        </pc:sldMkLst>
        <pc:spChg chg="mod">
          <ac:chgData name="Bethany Edwards" userId="64e2c444-c8b8-4c5d-89ab-445966253be0" providerId="ADAL" clId="{452DAEB3-AB99-49E1-B3E2-38734321F603}" dt="2021-05-04T13:21:30.968" v="2342" actId="20577"/>
          <ac:spMkLst>
            <pc:docMk/>
            <pc:sldMk cId="3584916922" sldId="387"/>
            <ac:spMk id="5" creationId="{DB7272CC-2759-4113-83C4-005E3A75FC52}"/>
          </ac:spMkLst>
        </pc:spChg>
        <pc:spChg chg="add mod">
          <ac:chgData name="Bethany Edwards" userId="64e2c444-c8b8-4c5d-89ab-445966253be0" providerId="ADAL" clId="{452DAEB3-AB99-49E1-B3E2-38734321F603}" dt="2021-05-04T14:35:25.899" v="3955" actId="21"/>
          <ac:spMkLst>
            <pc:docMk/>
            <pc:sldMk cId="3584916922" sldId="387"/>
            <ac:spMk id="6" creationId="{D282856A-FAB8-4D2A-83A9-40C4F6689A24}"/>
          </ac:spMkLst>
        </pc:spChg>
        <pc:spChg chg="add mod">
          <ac:chgData name="Bethany Edwards" userId="64e2c444-c8b8-4c5d-89ab-445966253be0" providerId="ADAL" clId="{452DAEB3-AB99-49E1-B3E2-38734321F603}" dt="2021-05-04T15:48:06.378" v="5024" actId="33524"/>
          <ac:spMkLst>
            <pc:docMk/>
            <pc:sldMk cId="3584916922" sldId="387"/>
            <ac:spMk id="7" creationId="{D473C3D8-55EE-47B3-A958-9F5BE969CF2B}"/>
          </ac:spMkLst>
        </pc:spChg>
      </pc:sldChg>
      <pc:sldChg chg="delSp add del mod">
        <pc:chgData name="Bethany Edwards" userId="64e2c444-c8b8-4c5d-89ab-445966253be0" providerId="ADAL" clId="{452DAEB3-AB99-49E1-B3E2-38734321F603}" dt="2021-05-04T13:21:08.967" v="2315" actId="47"/>
        <pc:sldMkLst>
          <pc:docMk/>
          <pc:sldMk cId="894329660" sldId="388"/>
        </pc:sldMkLst>
        <pc:spChg chg="del">
          <ac:chgData name="Bethany Edwards" userId="64e2c444-c8b8-4c5d-89ab-445966253be0" providerId="ADAL" clId="{452DAEB3-AB99-49E1-B3E2-38734321F603}" dt="2021-05-04T13:20:55.480" v="2311" actId="478"/>
          <ac:spMkLst>
            <pc:docMk/>
            <pc:sldMk cId="894329660" sldId="388"/>
            <ac:spMk id="6" creationId="{EAC272BA-A1F6-4CD4-8D9B-50D2BF57C811}"/>
          </ac:spMkLst>
        </pc:spChg>
      </pc:sldChg>
      <pc:sldChg chg="addSp modSp add mod">
        <pc:chgData name="Bethany Edwards" userId="64e2c444-c8b8-4c5d-89ab-445966253be0" providerId="ADAL" clId="{452DAEB3-AB99-49E1-B3E2-38734321F603}" dt="2021-05-04T15:46:54.265" v="4969" actId="1076"/>
        <pc:sldMkLst>
          <pc:docMk/>
          <pc:sldMk cId="1896755508" sldId="388"/>
        </pc:sldMkLst>
        <pc:spChg chg="mod">
          <ac:chgData name="Bethany Edwards" userId="64e2c444-c8b8-4c5d-89ab-445966253be0" providerId="ADAL" clId="{452DAEB3-AB99-49E1-B3E2-38734321F603}" dt="2021-05-04T13:21:49.744" v="2362" actId="20577"/>
          <ac:spMkLst>
            <pc:docMk/>
            <pc:sldMk cId="1896755508" sldId="388"/>
            <ac:spMk id="5" creationId="{DB7272CC-2759-4113-83C4-005E3A75FC52}"/>
          </ac:spMkLst>
        </pc:spChg>
        <pc:picChg chg="add mod">
          <ac:chgData name="Bethany Edwards" userId="64e2c444-c8b8-4c5d-89ab-445966253be0" providerId="ADAL" clId="{452DAEB3-AB99-49E1-B3E2-38734321F603}" dt="2021-05-04T15:46:54.265" v="4969" actId="1076"/>
          <ac:picMkLst>
            <pc:docMk/>
            <pc:sldMk cId="1896755508" sldId="388"/>
            <ac:picMk id="3" creationId="{5E96ACE3-463C-47C6-9325-2E39B839BFDF}"/>
          </ac:picMkLst>
        </pc:picChg>
      </pc:sldChg>
      <pc:sldChg chg="addSp modSp add mod">
        <pc:chgData name="Bethany Edwards" userId="64e2c444-c8b8-4c5d-89ab-445966253be0" providerId="ADAL" clId="{452DAEB3-AB99-49E1-B3E2-38734321F603}" dt="2021-05-04T15:28:46.440" v="4949"/>
        <pc:sldMkLst>
          <pc:docMk/>
          <pc:sldMk cId="3761301480" sldId="389"/>
        </pc:sldMkLst>
        <pc:spChg chg="mod">
          <ac:chgData name="Bethany Edwards" userId="64e2c444-c8b8-4c5d-89ab-445966253be0" providerId="ADAL" clId="{452DAEB3-AB99-49E1-B3E2-38734321F603}" dt="2021-05-04T13:22:10.181" v="2394" actId="20577"/>
          <ac:spMkLst>
            <pc:docMk/>
            <pc:sldMk cId="3761301480" sldId="389"/>
            <ac:spMk id="5" creationId="{DB7272CC-2759-4113-83C4-005E3A75FC52}"/>
          </ac:spMkLst>
        </pc:spChg>
        <pc:spChg chg="add mod">
          <ac:chgData name="Bethany Edwards" userId="64e2c444-c8b8-4c5d-89ab-445966253be0" providerId="ADAL" clId="{452DAEB3-AB99-49E1-B3E2-38734321F603}" dt="2021-05-04T15:28:28.315" v="4948"/>
          <ac:spMkLst>
            <pc:docMk/>
            <pc:sldMk cId="3761301480" sldId="389"/>
            <ac:spMk id="6" creationId="{A0650206-DA20-4B64-B536-524F44FD582A}"/>
          </ac:spMkLst>
        </pc:spChg>
        <pc:picChg chg="add mod">
          <ac:chgData name="Bethany Edwards" userId="64e2c444-c8b8-4c5d-89ab-445966253be0" providerId="ADAL" clId="{452DAEB3-AB99-49E1-B3E2-38734321F603}" dt="2021-05-04T15:28:46.440" v="4949"/>
          <ac:picMkLst>
            <pc:docMk/>
            <pc:sldMk cId="3761301480" sldId="389"/>
            <ac:picMk id="7" creationId="{67255C2C-7654-4265-8EE2-AAC90CCF7D97}"/>
          </ac:picMkLst>
        </pc:picChg>
        <pc:picChg chg="add mod">
          <ac:chgData name="Bethany Edwards" userId="64e2c444-c8b8-4c5d-89ab-445966253be0" providerId="ADAL" clId="{452DAEB3-AB99-49E1-B3E2-38734321F603}" dt="2021-05-04T15:28:46.440" v="4949"/>
          <ac:picMkLst>
            <pc:docMk/>
            <pc:sldMk cId="3761301480" sldId="389"/>
            <ac:picMk id="8" creationId="{FBBBBC11-5A0A-47E6-85E5-437EEDBE342D}"/>
          </ac:picMkLst>
        </pc:picChg>
        <pc:picChg chg="add mod">
          <ac:chgData name="Bethany Edwards" userId="64e2c444-c8b8-4c5d-89ab-445966253be0" providerId="ADAL" clId="{452DAEB3-AB99-49E1-B3E2-38734321F603}" dt="2021-05-04T15:28:46.440" v="4949"/>
          <ac:picMkLst>
            <pc:docMk/>
            <pc:sldMk cId="3761301480" sldId="389"/>
            <ac:picMk id="9" creationId="{85617592-1974-46F0-9865-86B5865AFBD3}"/>
          </ac:picMkLst>
        </pc:picChg>
      </pc:sldChg>
      <pc:sldChg chg="modSp add mod">
        <pc:chgData name="Bethany Edwards" userId="64e2c444-c8b8-4c5d-89ab-445966253be0" providerId="ADAL" clId="{452DAEB3-AB99-49E1-B3E2-38734321F603}" dt="2021-05-04T13:22:15.810" v="2404" actId="20577"/>
        <pc:sldMkLst>
          <pc:docMk/>
          <pc:sldMk cId="3003081561" sldId="390"/>
        </pc:sldMkLst>
        <pc:spChg chg="mod">
          <ac:chgData name="Bethany Edwards" userId="64e2c444-c8b8-4c5d-89ab-445966253be0" providerId="ADAL" clId="{452DAEB3-AB99-49E1-B3E2-38734321F603}" dt="2021-05-04T13:22:15.810" v="2404" actId="20577"/>
          <ac:spMkLst>
            <pc:docMk/>
            <pc:sldMk cId="3003081561" sldId="390"/>
            <ac:spMk id="5" creationId="{DB7272CC-2759-4113-83C4-005E3A75FC52}"/>
          </ac:spMkLst>
        </pc:spChg>
      </pc:sldChg>
      <pc:sldChg chg="addSp modSp add mod">
        <pc:chgData name="Bethany Edwards" userId="64e2c444-c8b8-4c5d-89ab-445966253be0" providerId="ADAL" clId="{452DAEB3-AB99-49E1-B3E2-38734321F603}" dt="2021-05-06T16:52:17.002" v="5689" actId="22"/>
        <pc:sldMkLst>
          <pc:docMk/>
          <pc:sldMk cId="2290688260" sldId="391"/>
        </pc:sldMkLst>
        <pc:spChg chg="mod">
          <ac:chgData name="Bethany Edwards" userId="64e2c444-c8b8-4c5d-89ab-445966253be0" providerId="ADAL" clId="{452DAEB3-AB99-49E1-B3E2-38734321F603}" dt="2021-05-04T15:47:03.171" v="4970" actId="1076"/>
          <ac:spMkLst>
            <pc:docMk/>
            <pc:sldMk cId="2290688260" sldId="391"/>
            <ac:spMk id="4" creationId="{90F2D13A-710F-4C9E-BFB5-EBA0844D18CE}"/>
          </ac:spMkLst>
        </pc:spChg>
        <pc:spChg chg="add">
          <ac:chgData name="Bethany Edwards" userId="64e2c444-c8b8-4c5d-89ab-445966253be0" providerId="ADAL" clId="{452DAEB3-AB99-49E1-B3E2-38734321F603}" dt="2021-05-06T16:52:17.002" v="5689" actId="22"/>
          <ac:spMkLst>
            <pc:docMk/>
            <pc:sldMk cId="2290688260" sldId="391"/>
            <ac:spMk id="6" creationId="{DB87B47B-94D5-42C9-9C4B-A7403F714291}"/>
          </ac:spMkLst>
        </pc:spChg>
      </pc:sldChg>
      <pc:sldChg chg="addSp delSp modSp add mod ord">
        <pc:chgData name="Bethany Edwards" userId="64e2c444-c8b8-4c5d-89ab-445966253be0" providerId="ADAL" clId="{452DAEB3-AB99-49E1-B3E2-38734321F603}" dt="2021-05-06T16:51:24.425" v="5688" actId="20577"/>
        <pc:sldMkLst>
          <pc:docMk/>
          <pc:sldMk cId="1348569015" sldId="392"/>
        </pc:sldMkLst>
        <pc:spChg chg="add del mod">
          <ac:chgData name="Bethany Edwards" userId="64e2c444-c8b8-4c5d-89ab-445966253be0" providerId="ADAL" clId="{452DAEB3-AB99-49E1-B3E2-38734321F603}" dt="2021-05-04T15:23:15.071" v="4918" actId="478"/>
          <ac:spMkLst>
            <pc:docMk/>
            <pc:sldMk cId="1348569015" sldId="392"/>
            <ac:spMk id="6" creationId="{3E0FD628-FEB7-4069-9DB0-7E0B142A3BFE}"/>
          </ac:spMkLst>
        </pc:spChg>
        <pc:spChg chg="add mod">
          <ac:chgData name="Bethany Edwards" userId="64e2c444-c8b8-4c5d-89ab-445966253be0" providerId="ADAL" clId="{452DAEB3-AB99-49E1-B3E2-38734321F603}" dt="2021-05-06T16:51:24.425" v="5688" actId="20577"/>
          <ac:spMkLst>
            <pc:docMk/>
            <pc:sldMk cId="1348569015" sldId="392"/>
            <ac:spMk id="8" creationId="{A0FBA4F2-B2DA-46B7-BD8B-C955AF75D8C0}"/>
          </ac:spMkLst>
        </pc:spChg>
        <pc:spChg chg="add del mod">
          <ac:chgData name="Bethany Edwards" userId="64e2c444-c8b8-4c5d-89ab-445966253be0" providerId="ADAL" clId="{452DAEB3-AB99-49E1-B3E2-38734321F603}" dt="2021-05-06T16:41:13.152" v="5673" actId="1076"/>
          <ac:spMkLst>
            <pc:docMk/>
            <pc:sldMk cId="1348569015" sldId="392"/>
            <ac:spMk id="9" creationId="{C6810CA9-944F-4E61-B242-3729D63F43D9}"/>
          </ac:spMkLst>
        </pc:spChg>
        <pc:graphicFrameChg chg="add mod modGraphic">
          <ac:chgData name="Bethany Edwards" userId="64e2c444-c8b8-4c5d-89ab-445966253be0" providerId="ADAL" clId="{452DAEB3-AB99-49E1-B3E2-38734321F603}" dt="2021-05-04T15:30:41.340" v="4958" actId="404"/>
          <ac:graphicFrameMkLst>
            <pc:docMk/>
            <pc:sldMk cId="1348569015" sldId="392"/>
            <ac:graphicFrameMk id="7" creationId="{2DAF16FD-A340-459E-90FB-6C5D378611BD}"/>
          </ac:graphicFrameMkLst>
        </pc:graphicFrameChg>
      </pc:sldChg>
      <pc:sldChg chg="modSp mod">
        <pc:chgData name="Bethany Edwards" userId="64e2c444-c8b8-4c5d-89ab-445966253be0" providerId="ADAL" clId="{452DAEB3-AB99-49E1-B3E2-38734321F603}" dt="2021-05-06T16:11:11.698" v="5176" actId="20577"/>
        <pc:sldMkLst>
          <pc:docMk/>
          <pc:sldMk cId="2400685818" sldId="395"/>
        </pc:sldMkLst>
        <pc:spChg chg="mod">
          <ac:chgData name="Bethany Edwards" userId="64e2c444-c8b8-4c5d-89ab-445966253be0" providerId="ADAL" clId="{452DAEB3-AB99-49E1-B3E2-38734321F603}" dt="2021-05-06T16:11:11.698" v="5176" actId="20577"/>
          <ac:spMkLst>
            <pc:docMk/>
            <pc:sldMk cId="2400685818" sldId="395"/>
            <ac:spMk id="5" creationId="{DB7272CC-2759-4113-83C4-005E3A75FC52}"/>
          </ac:spMkLst>
        </pc:spChg>
      </pc:sldChg>
      <pc:sldChg chg="delSp modSp add mod">
        <pc:chgData name="Bethany Edwards" userId="64e2c444-c8b8-4c5d-89ab-445966253be0" providerId="ADAL" clId="{452DAEB3-AB99-49E1-B3E2-38734321F603}" dt="2021-05-06T16:04:37.287" v="5040" actId="478"/>
        <pc:sldMkLst>
          <pc:docMk/>
          <pc:sldMk cId="2751463509" sldId="397"/>
        </pc:sldMkLst>
        <pc:spChg chg="mod">
          <ac:chgData name="Bethany Edwards" userId="64e2c444-c8b8-4c5d-89ab-445966253be0" providerId="ADAL" clId="{452DAEB3-AB99-49E1-B3E2-38734321F603}" dt="2021-05-06T16:04:28.639" v="5039" actId="20577"/>
          <ac:spMkLst>
            <pc:docMk/>
            <pc:sldMk cId="2751463509" sldId="397"/>
            <ac:spMk id="5" creationId="{DB7272CC-2759-4113-83C4-005E3A75FC52}"/>
          </ac:spMkLst>
        </pc:spChg>
        <pc:spChg chg="del">
          <ac:chgData name="Bethany Edwards" userId="64e2c444-c8b8-4c5d-89ab-445966253be0" providerId="ADAL" clId="{452DAEB3-AB99-49E1-B3E2-38734321F603}" dt="2021-05-06T16:04:37.287" v="5040" actId="478"/>
          <ac:spMkLst>
            <pc:docMk/>
            <pc:sldMk cId="2751463509" sldId="397"/>
            <ac:spMk id="6" creationId="{EAC272BA-A1F6-4CD4-8D9B-50D2BF57C811}"/>
          </ac:spMkLst>
        </pc:spChg>
      </pc:sldChg>
      <pc:sldChg chg="addSp delSp modSp add mod">
        <pc:chgData name="Bethany Edwards" userId="64e2c444-c8b8-4c5d-89ab-445966253be0" providerId="ADAL" clId="{452DAEB3-AB99-49E1-B3E2-38734321F603}" dt="2021-05-06T16:10:27.535" v="5156" actId="1076"/>
        <pc:sldMkLst>
          <pc:docMk/>
          <pc:sldMk cId="742934262" sldId="398"/>
        </pc:sldMkLst>
        <pc:spChg chg="mod">
          <ac:chgData name="Bethany Edwards" userId="64e2c444-c8b8-4c5d-89ab-445966253be0" providerId="ADAL" clId="{452DAEB3-AB99-49E1-B3E2-38734321F603}" dt="2021-05-06T16:06:23" v="5119" actId="20577"/>
          <ac:spMkLst>
            <pc:docMk/>
            <pc:sldMk cId="742934262" sldId="398"/>
            <ac:spMk id="5" creationId="{DB7272CC-2759-4113-83C4-005E3A75FC52}"/>
          </ac:spMkLst>
        </pc:spChg>
        <pc:spChg chg="mod">
          <ac:chgData name="Bethany Edwards" userId="64e2c444-c8b8-4c5d-89ab-445966253be0" providerId="ADAL" clId="{452DAEB3-AB99-49E1-B3E2-38734321F603}" dt="2021-05-06T16:10:21.269" v="5155" actId="1076"/>
          <ac:spMkLst>
            <pc:docMk/>
            <pc:sldMk cId="742934262" sldId="398"/>
            <ac:spMk id="7" creationId="{AC359A49-0732-4E18-B4E5-5292D7FB2499}"/>
          </ac:spMkLst>
        </pc:spChg>
        <pc:spChg chg="add mod">
          <ac:chgData name="Bethany Edwards" userId="64e2c444-c8b8-4c5d-89ab-445966253be0" providerId="ADAL" clId="{452DAEB3-AB99-49E1-B3E2-38734321F603}" dt="2021-05-06T16:10:27.535" v="5156" actId="1076"/>
          <ac:spMkLst>
            <pc:docMk/>
            <pc:sldMk cId="742934262" sldId="398"/>
            <ac:spMk id="9" creationId="{C8BDE9F5-683C-415B-84F4-76EDE525EF6B}"/>
          </ac:spMkLst>
        </pc:spChg>
        <pc:picChg chg="add mod modCrop">
          <ac:chgData name="Bethany Edwards" userId="64e2c444-c8b8-4c5d-89ab-445966253be0" providerId="ADAL" clId="{452DAEB3-AB99-49E1-B3E2-38734321F603}" dt="2021-05-06T16:09:30.477" v="5142" actId="14100"/>
          <ac:picMkLst>
            <pc:docMk/>
            <pc:sldMk cId="742934262" sldId="398"/>
            <ac:picMk id="3" creationId="{56660E76-82C4-477C-B5B6-AF6200AD990B}"/>
          </ac:picMkLst>
        </pc:picChg>
        <pc:picChg chg="del">
          <ac:chgData name="Bethany Edwards" userId="64e2c444-c8b8-4c5d-89ab-445966253be0" providerId="ADAL" clId="{452DAEB3-AB99-49E1-B3E2-38734321F603}" dt="2021-05-06T16:06:39.059" v="5122" actId="478"/>
          <ac:picMkLst>
            <pc:docMk/>
            <pc:sldMk cId="742934262" sldId="398"/>
            <ac:picMk id="8" creationId="{D5D89F67-048E-4046-A0A8-FB3F51D8FFA4}"/>
          </ac:picMkLst>
        </pc:picChg>
      </pc:sldChg>
      <pc:sldChg chg="delSp modSp add mod">
        <pc:chgData name="Bethany Edwards" userId="64e2c444-c8b8-4c5d-89ab-445966253be0" providerId="ADAL" clId="{452DAEB3-AB99-49E1-B3E2-38734321F603}" dt="2021-05-06T16:23:44.134" v="5271" actId="14100"/>
        <pc:sldMkLst>
          <pc:docMk/>
          <pc:sldMk cId="1998523850" sldId="399"/>
        </pc:sldMkLst>
        <pc:spChg chg="mod">
          <ac:chgData name="Bethany Edwards" userId="64e2c444-c8b8-4c5d-89ab-445966253be0" providerId="ADAL" clId="{452DAEB3-AB99-49E1-B3E2-38734321F603}" dt="2021-05-06T16:22:28.894" v="5252" actId="1076"/>
          <ac:spMkLst>
            <pc:docMk/>
            <pc:sldMk cId="1998523850" sldId="399"/>
            <ac:spMk id="18" creationId="{1ACEFD77-D285-4A14-9BE2-D29D241D3650}"/>
          </ac:spMkLst>
        </pc:spChg>
        <pc:spChg chg="mod">
          <ac:chgData name="Bethany Edwards" userId="64e2c444-c8b8-4c5d-89ab-445966253be0" providerId="ADAL" clId="{452DAEB3-AB99-49E1-B3E2-38734321F603}" dt="2021-05-06T16:23:44.134" v="5271" actId="14100"/>
          <ac:spMkLst>
            <pc:docMk/>
            <pc:sldMk cId="1998523850" sldId="399"/>
            <ac:spMk id="20" creationId="{B4FDC8C7-9550-4480-8501-558B35F80376}"/>
          </ac:spMkLst>
        </pc:spChg>
        <pc:spChg chg="mod">
          <ac:chgData name="Bethany Edwards" userId="64e2c444-c8b8-4c5d-89ab-445966253be0" providerId="ADAL" clId="{452DAEB3-AB99-49E1-B3E2-38734321F603}" dt="2021-05-06T16:23:23.011" v="5265" actId="1076"/>
          <ac:spMkLst>
            <pc:docMk/>
            <pc:sldMk cId="1998523850" sldId="399"/>
            <ac:spMk id="21" creationId="{6EE43FF0-C40D-4B74-B9F9-3444E2CC8650}"/>
          </ac:spMkLst>
        </pc:spChg>
        <pc:spChg chg="mod">
          <ac:chgData name="Bethany Edwards" userId="64e2c444-c8b8-4c5d-89ab-445966253be0" providerId="ADAL" clId="{452DAEB3-AB99-49E1-B3E2-38734321F603}" dt="2021-05-06T16:22:43.445" v="5255" actId="1076"/>
          <ac:spMkLst>
            <pc:docMk/>
            <pc:sldMk cId="1998523850" sldId="399"/>
            <ac:spMk id="22" creationId="{29DDDA5C-5D0A-47DF-9D0A-DA94F55A3B00}"/>
          </ac:spMkLst>
        </pc:spChg>
        <pc:spChg chg="mod">
          <ac:chgData name="Bethany Edwards" userId="64e2c444-c8b8-4c5d-89ab-445966253be0" providerId="ADAL" clId="{452DAEB3-AB99-49E1-B3E2-38734321F603}" dt="2021-05-06T16:23:10.403" v="5262" actId="14100"/>
          <ac:spMkLst>
            <pc:docMk/>
            <pc:sldMk cId="1998523850" sldId="399"/>
            <ac:spMk id="23" creationId="{3EA5183E-ACA9-4381-B4CF-DE221537C0D5}"/>
          </ac:spMkLst>
        </pc:spChg>
        <pc:spChg chg="mod">
          <ac:chgData name="Bethany Edwards" userId="64e2c444-c8b8-4c5d-89ab-445966253be0" providerId="ADAL" clId="{452DAEB3-AB99-49E1-B3E2-38734321F603}" dt="2021-05-06T16:23:00.464" v="5260" actId="1076"/>
          <ac:spMkLst>
            <pc:docMk/>
            <pc:sldMk cId="1998523850" sldId="399"/>
            <ac:spMk id="24" creationId="{C0C97174-686E-4C22-A869-8452495DB503}"/>
          </ac:spMkLst>
        </pc:spChg>
        <pc:spChg chg="mod">
          <ac:chgData name="Bethany Edwards" userId="64e2c444-c8b8-4c5d-89ab-445966253be0" providerId="ADAL" clId="{452DAEB3-AB99-49E1-B3E2-38734321F603}" dt="2021-05-06T16:22:28.894" v="5252" actId="1076"/>
          <ac:spMkLst>
            <pc:docMk/>
            <pc:sldMk cId="1998523850" sldId="399"/>
            <ac:spMk id="26" creationId="{3A6E1CE3-E7CC-40E7-A1D9-32616B2E9E8A}"/>
          </ac:spMkLst>
        </pc:spChg>
        <pc:picChg chg="del">
          <ac:chgData name="Bethany Edwards" userId="64e2c444-c8b8-4c5d-89ab-445966253be0" providerId="ADAL" clId="{452DAEB3-AB99-49E1-B3E2-38734321F603}" dt="2021-05-06T16:15:39.817" v="5178" actId="478"/>
          <ac:picMkLst>
            <pc:docMk/>
            <pc:sldMk cId="1998523850" sldId="399"/>
            <ac:picMk id="8" creationId="{B3CA0A02-091B-4547-8C47-4A5C7E39470F}"/>
          </ac:picMkLst>
        </pc:picChg>
        <pc:picChg chg="mod">
          <ac:chgData name="Bethany Edwards" userId="64e2c444-c8b8-4c5d-89ab-445966253be0" providerId="ADAL" clId="{452DAEB3-AB99-49E1-B3E2-38734321F603}" dt="2021-05-06T16:22:45.620" v="5256" actId="1076"/>
          <ac:picMkLst>
            <pc:docMk/>
            <pc:sldMk cId="1998523850" sldId="399"/>
            <ac:picMk id="27" creationId="{27057502-C25C-47EF-8981-DD4A52ABC3EF}"/>
          </ac:picMkLst>
        </pc:picChg>
        <pc:picChg chg="mod">
          <ac:chgData name="Bethany Edwards" userId="64e2c444-c8b8-4c5d-89ab-445966253be0" providerId="ADAL" clId="{452DAEB3-AB99-49E1-B3E2-38734321F603}" dt="2021-05-06T16:22:50.310" v="5257" actId="1076"/>
          <ac:picMkLst>
            <pc:docMk/>
            <pc:sldMk cId="1998523850" sldId="399"/>
            <ac:picMk id="28" creationId="{B9B1F7BB-7FFA-459E-AE6F-A6AE7E1BABB4}"/>
          </ac:picMkLst>
        </pc:picChg>
        <pc:picChg chg="mod">
          <ac:chgData name="Bethany Edwards" userId="64e2c444-c8b8-4c5d-89ab-445966253be0" providerId="ADAL" clId="{452DAEB3-AB99-49E1-B3E2-38734321F603}" dt="2021-05-06T16:23:25.258" v="5266" actId="1076"/>
          <ac:picMkLst>
            <pc:docMk/>
            <pc:sldMk cId="1998523850" sldId="399"/>
            <ac:picMk id="29" creationId="{4EF4BF5D-7078-4420-979F-DB09A39B627D}"/>
          </ac:picMkLst>
        </pc:picChg>
        <pc:picChg chg="mod">
          <ac:chgData name="Bethany Edwards" userId="64e2c444-c8b8-4c5d-89ab-445966253be0" providerId="ADAL" clId="{452DAEB3-AB99-49E1-B3E2-38734321F603}" dt="2021-05-06T16:23:16.641" v="5264" actId="1076"/>
          <ac:picMkLst>
            <pc:docMk/>
            <pc:sldMk cId="1998523850" sldId="399"/>
            <ac:picMk id="30" creationId="{E84EC1CE-0C89-4393-9917-5CF17664AECF}"/>
          </ac:picMkLst>
        </pc:picChg>
        <pc:picChg chg="mod">
          <ac:chgData name="Bethany Edwards" userId="64e2c444-c8b8-4c5d-89ab-445966253be0" providerId="ADAL" clId="{452DAEB3-AB99-49E1-B3E2-38734321F603}" dt="2021-05-06T16:23:38.999" v="5269" actId="14100"/>
          <ac:picMkLst>
            <pc:docMk/>
            <pc:sldMk cId="1998523850" sldId="399"/>
            <ac:picMk id="31" creationId="{753C50A0-A1CF-4C3B-B1EC-E611EAE15CF9}"/>
          </ac:picMkLst>
        </pc:picChg>
        <pc:picChg chg="mod">
          <ac:chgData name="Bethany Edwards" userId="64e2c444-c8b8-4c5d-89ab-445966253be0" providerId="ADAL" clId="{452DAEB3-AB99-49E1-B3E2-38734321F603}" dt="2021-05-06T16:22:28.894" v="5252" actId="1076"/>
          <ac:picMkLst>
            <pc:docMk/>
            <pc:sldMk cId="1998523850" sldId="399"/>
            <ac:picMk id="33" creationId="{86E3BB14-67D9-4DD9-8976-F13B980848CD}"/>
          </ac:picMkLst>
        </pc:picChg>
      </pc:sldChg>
      <pc:sldChg chg="delSp modSp add mod">
        <pc:chgData name="Bethany Edwards" userId="64e2c444-c8b8-4c5d-89ab-445966253be0" providerId="ADAL" clId="{452DAEB3-AB99-49E1-B3E2-38734321F603}" dt="2021-05-06T16:26:55.169" v="5319" actId="478"/>
        <pc:sldMkLst>
          <pc:docMk/>
          <pc:sldMk cId="561349119" sldId="400"/>
        </pc:sldMkLst>
        <pc:spChg chg="del">
          <ac:chgData name="Bethany Edwards" userId="64e2c444-c8b8-4c5d-89ab-445966253be0" providerId="ADAL" clId="{452DAEB3-AB99-49E1-B3E2-38734321F603}" dt="2021-05-06T16:26:51.959" v="5317" actId="478"/>
          <ac:spMkLst>
            <pc:docMk/>
            <pc:sldMk cId="561349119" sldId="400"/>
            <ac:spMk id="7" creationId="{F458D185-553E-45EB-ADEC-172D6A01661C}"/>
          </ac:spMkLst>
        </pc:spChg>
        <pc:picChg chg="del mod">
          <ac:chgData name="Bethany Edwards" userId="64e2c444-c8b8-4c5d-89ab-445966253be0" providerId="ADAL" clId="{452DAEB3-AB99-49E1-B3E2-38734321F603}" dt="2021-05-06T16:26:55.169" v="5319" actId="478"/>
          <ac:picMkLst>
            <pc:docMk/>
            <pc:sldMk cId="561349119" sldId="400"/>
            <ac:picMk id="8" creationId="{233ED930-D79D-4F1E-B960-0FED89D0FAC9}"/>
          </ac:picMkLst>
        </pc:picChg>
        <pc:picChg chg="del mod">
          <ac:chgData name="Bethany Edwards" userId="64e2c444-c8b8-4c5d-89ab-445966253be0" providerId="ADAL" clId="{452DAEB3-AB99-49E1-B3E2-38734321F603}" dt="2021-05-06T16:26:55.169" v="5319" actId="478"/>
          <ac:picMkLst>
            <pc:docMk/>
            <pc:sldMk cId="561349119" sldId="400"/>
            <ac:picMk id="10" creationId="{8CA54369-E327-4E31-A6CA-8A9C4FE517B3}"/>
          </ac:picMkLst>
        </pc:picChg>
        <pc:picChg chg="del mod">
          <ac:chgData name="Bethany Edwards" userId="64e2c444-c8b8-4c5d-89ab-445966253be0" providerId="ADAL" clId="{452DAEB3-AB99-49E1-B3E2-38734321F603}" dt="2021-05-06T16:26:55.169" v="5319" actId="478"/>
          <ac:picMkLst>
            <pc:docMk/>
            <pc:sldMk cId="561349119" sldId="400"/>
            <ac:picMk id="12" creationId="{BD3A35C5-E6A2-4D14-BAE3-AA4260E96CC3}"/>
          </ac:picMkLst>
        </pc:picChg>
        <pc:picChg chg="del mod">
          <ac:chgData name="Bethany Edwards" userId="64e2c444-c8b8-4c5d-89ab-445966253be0" providerId="ADAL" clId="{452DAEB3-AB99-49E1-B3E2-38734321F603}" dt="2021-05-06T16:26:55.169" v="5319" actId="478"/>
          <ac:picMkLst>
            <pc:docMk/>
            <pc:sldMk cId="561349119" sldId="400"/>
            <ac:picMk id="14" creationId="{EE7B36E5-0613-4026-BE56-C96A5258E22E}"/>
          </ac:picMkLst>
        </pc:picChg>
        <pc:picChg chg="del">
          <ac:chgData name="Bethany Edwards" userId="64e2c444-c8b8-4c5d-89ab-445966253be0" providerId="ADAL" clId="{452DAEB3-AB99-49E1-B3E2-38734321F603}" dt="2021-05-06T16:26:55.169" v="5319" actId="478"/>
          <ac:picMkLst>
            <pc:docMk/>
            <pc:sldMk cId="561349119" sldId="400"/>
            <ac:picMk id="16" creationId="{4D2FEE9F-E5C7-49AF-B93C-073CCA1BD94D}"/>
          </ac:picMkLst>
        </pc:picChg>
      </pc:sldChg>
      <pc:sldChg chg="addSp delSp modSp add mod">
        <pc:chgData name="Bethany Edwards" userId="64e2c444-c8b8-4c5d-89ab-445966253be0" providerId="ADAL" clId="{452DAEB3-AB99-49E1-B3E2-38734321F603}" dt="2021-05-06T16:40:16.160" v="5584" actId="1076"/>
        <pc:sldMkLst>
          <pc:docMk/>
          <pc:sldMk cId="1981377981" sldId="401"/>
        </pc:sldMkLst>
        <pc:spChg chg="del">
          <ac:chgData name="Bethany Edwards" userId="64e2c444-c8b8-4c5d-89ab-445966253be0" providerId="ADAL" clId="{452DAEB3-AB99-49E1-B3E2-38734321F603}" dt="2021-05-06T16:29:51.503" v="5491" actId="478"/>
          <ac:spMkLst>
            <pc:docMk/>
            <pc:sldMk cId="1981377981" sldId="401"/>
            <ac:spMk id="4" creationId="{90F2D13A-710F-4C9E-BFB5-EBA0844D18CE}"/>
          </ac:spMkLst>
        </pc:spChg>
        <pc:spChg chg="del">
          <ac:chgData name="Bethany Edwards" userId="64e2c444-c8b8-4c5d-89ab-445966253be0" providerId="ADAL" clId="{452DAEB3-AB99-49E1-B3E2-38734321F603}" dt="2021-05-06T16:28:19.295" v="5484" actId="478"/>
          <ac:spMkLst>
            <pc:docMk/>
            <pc:sldMk cId="1981377981" sldId="401"/>
            <ac:spMk id="7" creationId="{C1893740-776C-4E82-BBB3-B5B8F1FCC75B}"/>
          </ac:spMkLst>
        </pc:spChg>
        <pc:picChg chg="add del mod">
          <ac:chgData name="Bethany Edwards" userId="64e2c444-c8b8-4c5d-89ab-445966253be0" providerId="ADAL" clId="{452DAEB3-AB99-49E1-B3E2-38734321F603}" dt="2021-05-06T16:38:07.958" v="5570" actId="478"/>
          <ac:picMkLst>
            <pc:docMk/>
            <pc:sldMk cId="1981377981" sldId="401"/>
            <ac:picMk id="3" creationId="{5FE81E13-719D-408E-BF2D-0858568A54AE}"/>
          </ac:picMkLst>
        </pc:picChg>
        <pc:picChg chg="add mod">
          <ac:chgData name="Bethany Edwards" userId="64e2c444-c8b8-4c5d-89ab-445966253be0" providerId="ADAL" clId="{452DAEB3-AB99-49E1-B3E2-38734321F603}" dt="2021-05-06T16:37:13.012" v="5560" actId="208"/>
          <ac:picMkLst>
            <pc:docMk/>
            <pc:sldMk cId="1981377981" sldId="401"/>
            <ac:picMk id="6" creationId="{F726FF2F-C082-4BE8-A654-45304CD2DB89}"/>
          </ac:picMkLst>
        </pc:picChg>
        <pc:picChg chg="del">
          <ac:chgData name="Bethany Edwards" userId="64e2c444-c8b8-4c5d-89ab-445966253be0" providerId="ADAL" clId="{452DAEB3-AB99-49E1-B3E2-38734321F603}" dt="2021-05-06T16:28:23.334" v="5485" actId="478"/>
          <ac:picMkLst>
            <pc:docMk/>
            <pc:sldMk cId="1981377981" sldId="401"/>
            <ac:picMk id="8" creationId="{A63CF7D0-6EF4-44A6-82FF-EB102EB2FED0}"/>
          </ac:picMkLst>
        </pc:picChg>
        <pc:picChg chg="add mod">
          <ac:chgData name="Bethany Edwards" userId="64e2c444-c8b8-4c5d-89ab-445966253be0" providerId="ADAL" clId="{452DAEB3-AB99-49E1-B3E2-38734321F603}" dt="2021-05-06T16:40:16.160" v="5584" actId="1076"/>
          <ac:picMkLst>
            <pc:docMk/>
            <pc:sldMk cId="1981377981" sldId="401"/>
            <ac:picMk id="9" creationId="{2174B338-7CF2-48CF-A199-DA2CCB9528C4}"/>
          </ac:picMkLst>
        </pc:picChg>
        <pc:picChg chg="add mod ord">
          <ac:chgData name="Bethany Edwards" userId="64e2c444-c8b8-4c5d-89ab-445966253be0" providerId="ADAL" clId="{452DAEB3-AB99-49E1-B3E2-38734321F603}" dt="2021-05-06T16:40:13.838" v="5583" actId="1076"/>
          <ac:picMkLst>
            <pc:docMk/>
            <pc:sldMk cId="1981377981" sldId="401"/>
            <ac:picMk id="10" creationId="{462B6BD8-2D54-46FE-8354-1262BE6FDD40}"/>
          </ac:picMkLst>
        </pc:picChg>
        <pc:picChg chg="add del mod">
          <ac:chgData name="Bethany Edwards" userId="64e2c444-c8b8-4c5d-89ab-445966253be0" providerId="ADAL" clId="{452DAEB3-AB99-49E1-B3E2-38734321F603}" dt="2021-05-06T16:34:52.044" v="5533" actId="21"/>
          <ac:picMkLst>
            <pc:docMk/>
            <pc:sldMk cId="1981377981" sldId="401"/>
            <ac:picMk id="11" creationId="{D024997B-9502-4133-863A-BB9309074578}"/>
          </ac:picMkLst>
        </pc:picChg>
        <pc:picChg chg="add mod modCrop">
          <ac:chgData name="Bethany Edwards" userId="64e2c444-c8b8-4c5d-89ab-445966253be0" providerId="ADAL" clId="{452DAEB3-AB99-49E1-B3E2-38734321F603}" dt="2021-05-06T16:39:06.887" v="5582" actId="732"/>
          <ac:picMkLst>
            <pc:docMk/>
            <pc:sldMk cId="1981377981" sldId="401"/>
            <ac:picMk id="12" creationId="{1EFFAE65-742D-4B95-A817-36AA2383CCF5}"/>
          </ac:picMkLst>
        </pc:picChg>
        <pc:picChg chg="add mod">
          <ac:chgData name="Bethany Edwards" userId="64e2c444-c8b8-4c5d-89ab-445966253be0" providerId="ADAL" clId="{452DAEB3-AB99-49E1-B3E2-38734321F603}" dt="2021-05-06T16:38:43.313" v="5576" actId="1076"/>
          <ac:picMkLst>
            <pc:docMk/>
            <pc:sldMk cId="1981377981" sldId="401"/>
            <ac:picMk id="13" creationId="{2DDA4292-2F6A-4F38-AF86-1FCE4DB6561E}"/>
          </ac:picMkLst>
        </pc:picChg>
        <pc:picChg chg="add mod">
          <ac:chgData name="Bethany Edwards" userId="64e2c444-c8b8-4c5d-89ab-445966253be0" providerId="ADAL" clId="{452DAEB3-AB99-49E1-B3E2-38734321F603}" dt="2021-05-06T16:38:57.012" v="5579" actId="1076"/>
          <ac:picMkLst>
            <pc:docMk/>
            <pc:sldMk cId="1981377981" sldId="401"/>
            <ac:picMk id="14" creationId="{ECA46DBB-7A57-48ED-A97E-8C6C1F3904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EPC ratings 2021 to 2020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Sheet2!$C$22</c:f>
              <c:strCache>
                <c:ptCount val="1"/>
                <c:pt idx="0">
                  <c:v>A</c:v>
                </c:pt>
              </c:strCache>
            </c:strRef>
          </c:tx>
          <c:spPr>
            <a:solidFill>
              <a:schemeClr val="accent1"/>
            </a:solidFill>
            <a:ln>
              <a:noFill/>
            </a:ln>
            <a:effectLst/>
          </c:spPr>
          <c:invertIfNegative val="0"/>
          <c:cat>
            <c:numRef>
              <c:f>Sheet2!$B$23:$B$30</c:f>
              <c:numCache>
                <c:formatCode>General</c:formatCode>
                <c:ptCount val="8"/>
                <c:pt idx="0">
                  <c:v>2012</c:v>
                </c:pt>
                <c:pt idx="1">
                  <c:v>2013</c:v>
                </c:pt>
                <c:pt idx="2">
                  <c:v>2014</c:v>
                </c:pt>
                <c:pt idx="3">
                  <c:v>2015</c:v>
                </c:pt>
                <c:pt idx="4">
                  <c:v>2016</c:v>
                </c:pt>
                <c:pt idx="5">
                  <c:v>2018</c:v>
                </c:pt>
                <c:pt idx="6">
                  <c:v>2019</c:v>
                </c:pt>
                <c:pt idx="7">
                  <c:v>2020</c:v>
                </c:pt>
              </c:numCache>
            </c:numRef>
          </c:cat>
          <c:val>
            <c:numRef>
              <c:f>Sheet2!$C$23:$C$30</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FB2A-42B4-916F-A14614ABB31A}"/>
            </c:ext>
          </c:extLst>
        </c:ser>
        <c:ser>
          <c:idx val="1"/>
          <c:order val="1"/>
          <c:tx>
            <c:strRef>
              <c:f>Sheet2!$D$22</c:f>
              <c:strCache>
                <c:ptCount val="1"/>
                <c:pt idx="0">
                  <c:v>B</c:v>
                </c:pt>
              </c:strCache>
            </c:strRef>
          </c:tx>
          <c:spPr>
            <a:solidFill>
              <a:srgbClr val="00B050"/>
            </a:solidFill>
            <a:ln>
              <a:noFill/>
            </a:ln>
            <a:effectLst/>
          </c:spPr>
          <c:invertIfNegative val="0"/>
          <c:cat>
            <c:numRef>
              <c:f>Sheet2!$B$23:$B$30</c:f>
              <c:numCache>
                <c:formatCode>General</c:formatCode>
                <c:ptCount val="8"/>
                <c:pt idx="0">
                  <c:v>2012</c:v>
                </c:pt>
                <c:pt idx="1">
                  <c:v>2013</c:v>
                </c:pt>
                <c:pt idx="2">
                  <c:v>2014</c:v>
                </c:pt>
                <c:pt idx="3">
                  <c:v>2015</c:v>
                </c:pt>
                <c:pt idx="4">
                  <c:v>2016</c:v>
                </c:pt>
                <c:pt idx="5">
                  <c:v>2018</c:v>
                </c:pt>
                <c:pt idx="6">
                  <c:v>2019</c:v>
                </c:pt>
                <c:pt idx="7">
                  <c:v>2020</c:v>
                </c:pt>
              </c:numCache>
            </c:numRef>
          </c:cat>
          <c:val>
            <c:numRef>
              <c:f>Sheet2!$D$23:$D$30</c:f>
              <c:numCache>
                <c:formatCode>General</c:formatCode>
                <c:ptCount val="8"/>
                <c:pt idx="0">
                  <c:v>235</c:v>
                </c:pt>
                <c:pt idx="1">
                  <c:v>513</c:v>
                </c:pt>
                <c:pt idx="2">
                  <c:v>624</c:v>
                </c:pt>
                <c:pt idx="3">
                  <c:v>624</c:v>
                </c:pt>
                <c:pt idx="4">
                  <c:v>646</c:v>
                </c:pt>
                <c:pt idx="5">
                  <c:v>672</c:v>
                </c:pt>
                <c:pt idx="6">
                  <c:v>671</c:v>
                </c:pt>
                <c:pt idx="7">
                  <c:v>790</c:v>
                </c:pt>
              </c:numCache>
            </c:numRef>
          </c:val>
          <c:extLst>
            <c:ext xmlns:c16="http://schemas.microsoft.com/office/drawing/2014/chart" uri="{C3380CC4-5D6E-409C-BE32-E72D297353CC}">
              <c16:uniqueId val="{00000001-FB2A-42B4-916F-A14614ABB31A}"/>
            </c:ext>
          </c:extLst>
        </c:ser>
        <c:ser>
          <c:idx val="2"/>
          <c:order val="2"/>
          <c:tx>
            <c:strRef>
              <c:f>Sheet2!$E$22</c:f>
              <c:strCache>
                <c:ptCount val="1"/>
                <c:pt idx="0">
                  <c:v>C</c:v>
                </c:pt>
              </c:strCache>
            </c:strRef>
          </c:tx>
          <c:spPr>
            <a:solidFill>
              <a:srgbClr val="92D050"/>
            </a:solidFill>
            <a:ln>
              <a:noFill/>
            </a:ln>
            <a:effectLst/>
          </c:spPr>
          <c:invertIfNegative val="0"/>
          <c:cat>
            <c:numRef>
              <c:f>Sheet2!$B$23:$B$30</c:f>
              <c:numCache>
                <c:formatCode>General</c:formatCode>
                <c:ptCount val="8"/>
                <c:pt idx="0">
                  <c:v>2012</c:v>
                </c:pt>
                <c:pt idx="1">
                  <c:v>2013</c:v>
                </c:pt>
                <c:pt idx="2">
                  <c:v>2014</c:v>
                </c:pt>
                <c:pt idx="3">
                  <c:v>2015</c:v>
                </c:pt>
                <c:pt idx="4">
                  <c:v>2016</c:v>
                </c:pt>
                <c:pt idx="5">
                  <c:v>2018</c:v>
                </c:pt>
                <c:pt idx="6">
                  <c:v>2019</c:v>
                </c:pt>
                <c:pt idx="7">
                  <c:v>2020</c:v>
                </c:pt>
              </c:numCache>
            </c:numRef>
          </c:cat>
          <c:val>
            <c:numRef>
              <c:f>Sheet2!$E$23:$E$30</c:f>
              <c:numCache>
                <c:formatCode>General</c:formatCode>
                <c:ptCount val="8"/>
                <c:pt idx="0">
                  <c:v>607</c:v>
                </c:pt>
                <c:pt idx="1">
                  <c:v>865</c:v>
                </c:pt>
                <c:pt idx="2">
                  <c:v>1389</c:v>
                </c:pt>
                <c:pt idx="3">
                  <c:v>1431</c:v>
                </c:pt>
                <c:pt idx="4">
                  <c:v>1629</c:v>
                </c:pt>
                <c:pt idx="5">
                  <c:v>3207</c:v>
                </c:pt>
                <c:pt idx="6">
                  <c:v>3348</c:v>
                </c:pt>
                <c:pt idx="7">
                  <c:v>3398</c:v>
                </c:pt>
              </c:numCache>
            </c:numRef>
          </c:val>
          <c:extLst>
            <c:ext xmlns:c16="http://schemas.microsoft.com/office/drawing/2014/chart" uri="{C3380CC4-5D6E-409C-BE32-E72D297353CC}">
              <c16:uniqueId val="{00000002-FB2A-42B4-916F-A14614ABB31A}"/>
            </c:ext>
          </c:extLst>
        </c:ser>
        <c:ser>
          <c:idx val="3"/>
          <c:order val="3"/>
          <c:tx>
            <c:strRef>
              <c:f>Sheet2!$F$22</c:f>
              <c:strCache>
                <c:ptCount val="1"/>
                <c:pt idx="0">
                  <c:v>D</c:v>
                </c:pt>
              </c:strCache>
            </c:strRef>
          </c:tx>
          <c:spPr>
            <a:solidFill>
              <a:schemeClr val="accent4"/>
            </a:solidFill>
            <a:ln>
              <a:noFill/>
            </a:ln>
            <a:effectLst/>
          </c:spPr>
          <c:invertIfNegative val="0"/>
          <c:cat>
            <c:numRef>
              <c:f>Sheet2!$B$23:$B$30</c:f>
              <c:numCache>
                <c:formatCode>General</c:formatCode>
                <c:ptCount val="8"/>
                <c:pt idx="0">
                  <c:v>2012</c:v>
                </c:pt>
                <c:pt idx="1">
                  <c:v>2013</c:v>
                </c:pt>
                <c:pt idx="2">
                  <c:v>2014</c:v>
                </c:pt>
                <c:pt idx="3">
                  <c:v>2015</c:v>
                </c:pt>
                <c:pt idx="4">
                  <c:v>2016</c:v>
                </c:pt>
                <c:pt idx="5">
                  <c:v>2018</c:v>
                </c:pt>
                <c:pt idx="6">
                  <c:v>2019</c:v>
                </c:pt>
                <c:pt idx="7">
                  <c:v>2020</c:v>
                </c:pt>
              </c:numCache>
            </c:numRef>
          </c:cat>
          <c:val>
            <c:numRef>
              <c:f>Sheet2!$F$23:$F$30</c:f>
              <c:numCache>
                <c:formatCode>General</c:formatCode>
                <c:ptCount val="8"/>
                <c:pt idx="0">
                  <c:v>217</c:v>
                </c:pt>
                <c:pt idx="1">
                  <c:v>273</c:v>
                </c:pt>
                <c:pt idx="2">
                  <c:v>310</c:v>
                </c:pt>
                <c:pt idx="3">
                  <c:v>320</c:v>
                </c:pt>
                <c:pt idx="4">
                  <c:v>353</c:v>
                </c:pt>
                <c:pt idx="5">
                  <c:v>644</c:v>
                </c:pt>
                <c:pt idx="6">
                  <c:v>680</c:v>
                </c:pt>
                <c:pt idx="7">
                  <c:v>692</c:v>
                </c:pt>
              </c:numCache>
            </c:numRef>
          </c:val>
          <c:extLst>
            <c:ext xmlns:c16="http://schemas.microsoft.com/office/drawing/2014/chart" uri="{C3380CC4-5D6E-409C-BE32-E72D297353CC}">
              <c16:uniqueId val="{00000003-FB2A-42B4-916F-A14614ABB31A}"/>
            </c:ext>
          </c:extLst>
        </c:ser>
        <c:ser>
          <c:idx val="4"/>
          <c:order val="4"/>
          <c:tx>
            <c:strRef>
              <c:f>Sheet2!$G$22</c:f>
              <c:strCache>
                <c:ptCount val="1"/>
                <c:pt idx="0">
                  <c:v>E</c:v>
                </c:pt>
              </c:strCache>
            </c:strRef>
          </c:tx>
          <c:spPr>
            <a:solidFill>
              <a:srgbClr val="FF0000"/>
            </a:solidFill>
            <a:ln>
              <a:noFill/>
            </a:ln>
            <a:effectLst/>
          </c:spPr>
          <c:invertIfNegative val="0"/>
          <c:cat>
            <c:numRef>
              <c:f>Sheet2!$B$23:$B$30</c:f>
              <c:numCache>
                <c:formatCode>General</c:formatCode>
                <c:ptCount val="8"/>
                <c:pt idx="0">
                  <c:v>2012</c:v>
                </c:pt>
                <c:pt idx="1">
                  <c:v>2013</c:v>
                </c:pt>
                <c:pt idx="2">
                  <c:v>2014</c:v>
                </c:pt>
                <c:pt idx="3">
                  <c:v>2015</c:v>
                </c:pt>
                <c:pt idx="4">
                  <c:v>2016</c:v>
                </c:pt>
                <c:pt idx="5">
                  <c:v>2018</c:v>
                </c:pt>
                <c:pt idx="6">
                  <c:v>2019</c:v>
                </c:pt>
                <c:pt idx="7">
                  <c:v>2020</c:v>
                </c:pt>
              </c:numCache>
            </c:numRef>
          </c:cat>
          <c:val>
            <c:numRef>
              <c:f>Sheet2!$G$23:$G$30</c:f>
              <c:numCache>
                <c:formatCode>General</c:formatCode>
                <c:ptCount val="8"/>
                <c:pt idx="0">
                  <c:v>29</c:v>
                </c:pt>
                <c:pt idx="1">
                  <c:v>33</c:v>
                </c:pt>
                <c:pt idx="2">
                  <c:v>14</c:v>
                </c:pt>
                <c:pt idx="3">
                  <c:v>6</c:v>
                </c:pt>
                <c:pt idx="4">
                  <c:v>5</c:v>
                </c:pt>
                <c:pt idx="5">
                  <c:v>4</c:v>
                </c:pt>
                <c:pt idx="6">
                  <c:v>8</c:v>
                </c:pt>
                <c:pt idx="7">
                  <c:v>11</c:v>
                </c:pt>
              </c:numCache>
            </c:numRef>
          </c:val>
          <c:extLst>
            <c:ext xmlns:c16="http://schemas.microsoft.com/office/drawing/2014/chart" uri="{C3380CC4-5D6E-409C-BE32-E72D297353CC}">
              <c16:uniqueId val="{00000004-FB2A-42B4-916F-A14614ABB31A}"/>
            </c:ext>
          </c:extLst>
        </c:ser>
        <c:ser>
          <c:idx val="5"/>
          <c:order val="5"/>
          <c:tx>
            <c:strRef>
              <c:f>Sheet2!$H$22</c:f>
              <c:strCache>
                <c:ptCount val="1"/>
                <c:pt idx="0">
                  <c:v>F</c:v>
                </c:pt>
              </c:strCache>
            </c:strRef>
          </c:tx>
          <c:spPr>
            <a:solidFill>
              <a:schemeClr val="accent6"/>
            </a:solidFill>
            <a:ln>
              <a:noFill/>
            </a:ln>
            <a:effectLst/>
          </c:spPr>
          <c:invertIfNegative val="0"/>
          <c:cat>
            <c:numRef>
              <c:f>Sheet2!$B$23:$B$30</c:f>
              <c:numCache>
                <c:formatCode>General</c:formatCode>
                <c:ptCount val="8"/>
                <c:pt idx="0">
                  <c:v>2012</c:v>
                </c:pt>
                <c:pt idx="1">
                  <c:v>2013</c:v>
                </c:pt>
                <c:pt idx="2">
                  <c:v>2014</c:v>
                </c:pt>
                <c:pt idx="3">
                  <c:v>2015</c:v>
                </c:pt>
                <c:pt idx="4">
                  <c:v>2016</c:v>
                </c:pt>
                <c:pt idx="5">
                  <c:v>2018</c:v>
                </c:pt>
                <c:pt idx="6">
                  <c:v>2019</c:v>
                </c:pt>
                <c:pt idx="7">
                  <c:v>2020</c:v>
                </c:pt>
              </c:numCache>
            </c:numRef>
          </c:cat>
          <c:val>
            <c:numRef>
              <c:f>Sheet2!$H$23:$H$30</c:f>
              <c:numCache>
                <c:formatCode>General</c:formatCode>
                <c:ptCount val="8"/>
                <c:pt idx="0">
                  <c:v>2</c:v>
                </c:pt>
                <c:pt idx="1">
                  <c:v>2</c:v>
                </c:pt>
                <c:pt idx="2">
                  <c:v>4</c:v>
                </c:pt>
                <c:pt idx="3">
                  <c:v>1</c:v>
                </c:pt>
                <c:pt idx="4">
                  <c:v>0</c:v>
                </c:pt>
                <c:pt idx="5">
                  <c:v>0</c:v>
                </c:pt>
                <c:pt idx="6">
                  <c:v>0</c:v>
                </c:pt>
                <c:pt idx="7">
                  <c:v>0</c:v>
                </c:pt>
              </c:numCache>
            </c:numRef>
          </c:val>
          <c:extLst>
            <c:ext xmlns:c16="http://schemas.microsoft.com/office/drawing/2014/chart" uri="{C3380CC4-5D6E-409C-BE32-E72D297353CC}">
              <c16:uniqueId val="{00000005-FB2A-42B4-916F-A14614ABB31A}"/>
            </c:ext>
          </c:extLst>
        </c:ser>
        <c:dLbls>
          <c:showLegendKey val="0"/>
          <c:showVal val="0"/>
          <c:showCatName val="0"/>
          <c:showSerName val="0"/>
          <c:showPercent val="0"/>
          <c:showBubbleSize val="0"/>
        </c:dLbls>
        <c:gapWidth val="219"/>
        <c:overlap val="-27"/>
        <c:axId val="2179983"/>
        <c:axId val="2174991"/>
      </c:barChart>
      <c:catAx>
        <c:axId val="217998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4991"/>
        <c:crosses val="autoZero"/>
        <c:auto val="1"/>
        <c:lblAlgn val="ctr"/>
        <c:lblOffset val="100"/>
        <c:noMultiLvlLbl val="0"/>
      </c:catAx>
      <c:valAx>
        <c:axId val="2174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Homes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9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79AEF-D0D4-471D-B1F1-B5FEB4B2BC14}" type="doc">
      <dgm:prSet loTypeId="urn:microsoft.com/office/officeart/2005/8/layout/chevron1" loCatId="process" qsTypeId="urn:microsoft.com/office/officeart/2005/8/quickstyle/simple1" qsCatId="simple" csTypeId="urn:microsoft.com/office/officeart/2005/8/colors/accent1_2" csCatId="accent1" phldr="1"/>
      <dgm:spPr/>
    </dgm:pt>
    <dgm:pt modelId="{FE63DE90-42CA-4DDD-9B0F-6F7D771388F9}">
      <dgm:prSet phldrT="[Text]" custT="1"/>
      <dgm:spPr>
        <a:solidFill>
          <a:srgbClr val="FF0000"/>
        </a:solidFill>
      </dgm:spPr>
      <dgm:t>
        <a:bodyPr/>
        <a:lstStyle/>
        <a:p>
          <a:r>
            <a:rPr lang="en-GB" sz="3200" b="1">
              <a:latin typeface="Arial" panose="020B0604020202020204" pitchFamily="34" charset="0"/>
              <a:cs typeface="Arial" panose="020B0604020202020204" pitchFamily="34" charset="0"/>
            </a:rPr>
            <a:t>2020</a:t>
          </a:r>
        </a:p>
        <a:p>
          <a:r>
            <a:rPr lang="en-GB" sz="2400">
              <a:latin typeface="Arial" panose="020B0604020202020204" pitchFamily="34" charset="0"/>
              <a:cs typeface="Arial" panose="020B0604020202020204" pitchFamily="34" charset="0"/>
            </a:rPr>
            <a:t>Minimum of </a:t>
          </a:r>
        </a:p>
        <a:p>
          <a:r>
            <a:rPr lang="en-GB" sz="2400">
              <a:latin typeface="Arial" panose="020B0604020202020204" pitchFamily="34" charset="0"/>
              <a:cs typeface="Arial" panose="020B0604020202020204" pitchFamily="34" charset="0"/>
            </a:rPr>
            <a:t>Band E*</a:t>
          </a:r>
        </a:p>
      </dgm:t>
    </dgm:pt>
    <dgm:pt modelId="{9FEE57B0-82D5-4A87-B2AB-C37164E8768C}" type="parTrans" cxnId="{D9ED3963-27C0-49C9-8470-BA4B17D8CB0C}">
      <dgm:prSet/>
      <dgm:spPr/>
      <dgm:t>
        <a:bodyPr/>
        <a:lstStyle/>
        <a:p>
          <a:endParaRPr lang="en-GB"/>
        </a:p>
      </dgm:t>
    </dgm:pt>
    <dgm:pt modelId="{8F778A21-990A-4883-95C5-A9452F697894}" type="sibTrans" cxnId="{D9ED3963-27C0-49C9-8470-BA4B17D8CB0C}">
      <dgm:prSet/>
      <dgm:spPr/>
      <dgm:t>
        <a:bodyPr/>
        <a:lstStyle/>
        <a:p>
          <a:endParaRPr lang="en-GB"/>
        </a:p>
      </dgm:t>
    </dgm:pt>
    <dgm:pt modelId="{1FD961E2-AD79-4CDD-9549-D9054C70137A}">
      <dgm:prSet phldrT="[Text]" custT="1"/>
      <dgm:spPr>
        <a:solidFill>
          <a:srgbClr val="FFC000"/>
        </a:solidFill>
      </dgm:spPr>
      <dgm:t>
        <a:bodyPr/>
        <a:lstStyle/>
        <a:p>
          <a:r>
            <a:rPr lang="en-GB" sz="3200" b="1">
              <a:latin typeface="Arial" panose="020B0604020202020204" pitchFamily="34" charset="0"/>
              <a:cs typeface="Arial" panose="020B0604020202020204" pitchFamily="34" charset="0"/>
            </a:rPr>
            <a:t>2025</a:t>
          </a:r>
        </a:p>
        <a:p>
          <a:r>
            <a:rPr lang="en-GB" sz="2400" baseline="0">
              <a:latin typeface="Arial" panose="020B0604020202020204" pitchFamily="34" charset="0"/>
              <a:cs typeface="Arial" panose="020B0604020202020204" pitchFamily="34" charset="0"/>
            </a:rPr>
            <a:t>Minimum of</a:t>
          </a:r>
        </a:p>
        <a:p>
          <a:r>
            <a:rPr lang="en-GB" sz="2400" baseline="0">
              <a:latin typeface="Arial" panose="020B0604020202020204" pitchFamily="34" charset="0"/>
              <a:cs typeface="Arial" panose="020B0604020202020204" pitchFamily="34" charset="0"/>
            </a:rPr>
            <a:t>Band D*</a:t>
          </a:r>
        </a:p>
      </dgm:t>
    </dgm:pt>
    <dgm:pt modelId="{682F266A-FC85-4655-A451-557009B55699}" type="parTrans" cxnId="{C1E55DD3-0F15-48F0-A539-DC835A4E65A0}">
      <dgm:prSet/>
      <dgm:spPr/>
      <dgm:t>
        <a:bodyPr/>
        <a:lstStyle/>
        <a:p>
          <a:endParaRPr lang="en-GB"/>
        </a:p>
      </dgm:t>
    </dgm:pt>
    <dgm:pt modelId="{6CF1052F-A157-4075-BD68-5DD0B22BBD9F}" type="sibTrans" cxnId="{C1E55DD3-0F15-48F0-A539-DC835A4E65A0}">
      <dgm:prSet/>
      <dgm:spPr/>
      <dgm:t>
        <a:bodyPr/>
        <a:lstStyle/>
        <a:p>
          <a:endParaRPr lang="en-GB"/>
        </a:p>
      </dgm:t>
    </dgm:pt>
    <dgm:pt modelId="{57EED137-734C-4231-9B95-BA2BADF38646}">
      <dgm:prSet phldrT="[Text]" custT="1"/>
      <dgm:spPr/>
      <dgm:t>
        <a:bodyPr/>
        <a:lstStyle/>
        <a:p>
          <a:r>
            <a:rPr lang="en-GB" sz="3200" b="1">
              <a:latin typeface="Arial" panose="020B0604020202020204" pitchFamily="34" charset="0"/>
              <a:cs typeface="Arial" panose="020B0604020202020204" pitchFamily="34" charset="0"/>
            </a:rPr>
            <a:t>2030</a:t>
          </a:r>
        </a:p>
        <a:p>
          <a:r>
            <a:rPr lang="en-GB" sz="2400">
              <a:latin typeface="Arial" panose="020B0604020202020204" pitchFamily="34" charset="0"/>
              <a:cs typeface="Arial" panose="020B0604020202020204" pitchFamily="34" charset="0"/>
            </a:rPr>
            <a:t>Minimum of</a:t>
          </a:r>
        </a:p>
        <a:p>
          <a:r>
            <a:rPr lang="en-GB" sz="2400">
              <a:latin typeface="Arial" panose="020B0604020202020204" pitchFamily="34" charset="0"/>
              <a:cs typeface="Arial" panose="020B0604020202020204" pitchFamily="34" charset="0"/>
            </a:rPr>
            <a:t>Band C*</a:t>
          </a:r>
        </a:p>
      </dgm:t>
    </dgm:pt>
    <dgm:pt modelId="{F2725D78-40D6-4ECD-AE07-F877AC15BB78}" type="parTrans" cxnId="{754483E8-C5CB-40B9-8145-331CED8C32BC}">
      <dgm:prSet/>
      <dgm:spPr/>
      <dgm:t>
        <a:bodyPr/>
        <a:lstStyle/>
        <a:p>
          <a:endParaRPr lang="en-GB"/>
        </a:p>
      </dgm:t>
    </dgm:pt>
    <dgm:pt modelId="{3C266D68-8F7A-44AF-8FC9-78887BD01267}" type="sibTrans" cxnId="{754483E8-C5CB-40B9-8145-331CED8C32BC}">
      <dgm:prSet/>
      <dgm:spPr/>
      <dgm:t>
        <a:bodyPr/>
        <a:lstStyle/>
        <a:p>
          <a:endParaRPr lang="en-GB"/>
        </a:p>
      </dgm:t>
    </dgm:pt>
    <dgm:pt modelId="{9BF0A3CB-D9C7-4731-8FB7-256CFBFFEB6D}" type="pres">
      <dgm:prSet presAssocID="{00A79AEF-D0D4-471D-B1F1-B5FEB4B2BC14}" presName="Name0" presStyleCnt="0">
        <dgm:presLayoutVars>
          <dgm:dir/>
          <dgm:animLvl val="lvl"/>
          <dgm:resizeHandles val="exact"/>
        </dgm:presLayoutVars>
      </dgm:prSet>
      <dgm:spPr/>
    </dgm:pt>
    <dgm:pt modelId="{C8FFD1F0-C909-4414-9861-391446450021}" type="pres">
      <dgm:prSet presAssocID="{FE63DE90-42CA-4DDD-9B0F-6F7D771388F9}" presName="parTxOnly" presStyleLbl="node1" presStyleIdx="0" presStyleCnt="3" custScaleY="120396">
        <dgm:presLayoutVars>
          <dgm:chMax val="0"/>
          <dgm:chPref val="0"/>
          <dgm:bulletEnabled val="1"/>
        </dgm:presLayoutVars>
      </dgm:prSet>
      <dgm:spPr/>
    </dgm:pt>
    <dgm:pt modelId="{E445F7A4-7192-45FA-8880-304CFEF38A00}" type="pres">
      <dgm:prSet presAssocID="{8F778A21-990A-4883-95C5-A9452F697894}" presName="parTxOnlySpace" presStyleCnt="0"/>
      <dgm:spPr/>
    </dgm:pt>
    <dgm:pt modelId="{031FC8C1-F91E-4B66-95F9-3781E8849198}" type="pres">
      <dgm:prSet presAssocID="{1FD961E2-AD79-4CDD-9549-D9054C70137A}" presName="parTxOnly" presStyleLbl="node1" presStyleIdx="1" presStyleCnt="3" custScaleY="120396">
        <dgm:presLayoutVars>
          <dgm:chMax val="0"/>
          <dgm:chPref val="0"/>
          <dgm:bulletEnabled val="1"/>
        </dgm:presLayoutVars>
      </dgm:prSet>
      <dgm:spPr/>
    </dgm:pt>
    <dgm:pt modelId="{46159869-8A2B-4AC5-A9C2-C7D3A406BA2D}" type="pres">
      <dgm:prSet presAssocID="{6CF1052F-A157-4075-BD68-5DD0B22BBD9F}" presName="parTxOnlySpace" presStyleCnt="0"/>
      <dgm:spPr/>
    </dgm:pt>
    <dgm:pt modelId="{D56B4BC1-7E5D-40E8-98E2-628F4D266768}" type="pres">
      <dgm:prSet presAssocID="{57EED137-734C-4231-9B95-BA2BADF38646}" presName="parTxOnly" presStyleLbl="node1" presStyleIdx="2" presStyleCnt="3" custScaleY="120396">
        <dgm:presLayoutVars>
          <dgm:chMax val="0"/>
          <dgm:chPref val="0"/>
          <dgm:bulletEnabled val="1"/>
        </dgm:presLayoutVars>
      </dgm:prSet>
      <dgm:spPr/>
    </dgm:pt>
  </dgm:ptLst>
  <dgm:cxnLst>
    <dgm:cxn modelId="{04CA7A07-45DA-4E76-AB46-280495790405}" type="presOf" srcId="{1FD961E2-AD79-4CDD-9549-D9054C70137A}" destId="{031FC8C1-F91E-4B66-95F9-3781E8849198}" srcOrd="0" destOrd="0" presId="urn:microsoft.com/office/officeart/2005/8/layout/chevron1"/>
    <dgm:cxn modelId="{6347300F-41C7-4059-AF22-DC9E7F282B49}" type="presOf" srcId="{57EED137-734C-4231-9B95-BA2BADF38646}" destId="{D56B4BC1-7E5D-40E8-98E2-628F4D266768}" srcOrd="0" destOrd="0" presId="urn:microsoft.com/office/officeart/2005/8/layout/chevron1"/>
    <dgm:cxn modelId="{D9ED3963-27C0-49C9-8470-BA4B17D8CB0C}" srcId="{00A79AEF-D0D4-471D-B1F1-B5FEB4B2BC14}" destId="{FE63DE90-42CA-4DDD-9B0F-6F7D771388F9}" srcOrd="0" destOrd="0" parTransId="{9FEE57B0-82D5-4A87-B2AB-C37164E8768C}" sibTransId="{8F778A21-990A-4883-95C5-A9452F697894}"/>
    <dgm:cxn modelId="{70987379-D482-4018-B593-F377655E7C3F}" type="presOf" srcId="{FE63DE90-42CA-4DDD-9B0F-6F7D771388F9}" destId="{C8FFD1F0-C909-4414-9861-391446450021}" srcOrd="0" destOrd="0" presId="urn:microsoft.com/office/officeart/2005/8/layout/chevron1"/>
    <dgm:cxn modelId="{A34E3DBE-7E9D-4B9F-8E14-F0FB41FBA4A0}" type="presOf" srcId="{00A79AEF-D0D4-471D-B1F1-B5FEB4B2BC14}" destId="{9BF0A3CB-D9C7-4731-8FB7-256CFBFFEB6D}" srcOrd="0" destOrd="0" presId="urn:microsoft.com/office/officeart/2005/8/layout/chevron1"/>
    <dgm:cxn modelId="{C1E55DD3-0F15-48F0-A539-DC835A4E65A0}" srcId="{00A79AEF-D0D4-471D-B1F1-B5FEB4B2BC14}" destId="{1FD961E2-AD79-4CDD-9549-D9054C70137A}" srcOrd="1" destOrd="0" parTransId="{682F266A-FC85-4655-A451-557009B55699}" sibTransId="{6CF1052F-A157-4075-BD68-5DD0B22BBD9F}"/>
    <dgm:cxn modelId="{754483E8-C5CB-40B9-8145-331CED8C32BC}" srcId="{00A79AEF-D0D4-471D-B1F1-B5FEB4B2BC14}" destId="{57EED137-734C-4231-9B95-BA2BADF38646}" srcOrd="2" destOrd="0" parTransId="{F2725D78-40D6-4ECD-AE07-F877AC15BB78}" sibTransId="{3C266D68-8F7A-44AF-8FC9-78887BD01267}"/>
    <dgm:cxn modelId="{4CFD7CA3-B692-4D5A-ACF4-F4D8A518894C}" type="presParOf" srcId="{9BF0A3CB-D9C7-4731-8FB7-256CFBFFEB6D}" destId="{C8FFD1F0-C909-4414-9861-391446450021}" srcOrd="0" destOrd="0" presId="urn:microsoft.com/office/officeart/2005/8/layout/chevron1"/>
    <dgm:cxn modelId="{DBA4F163-07AC-41C2-A333-85B0CD400962}" type="presParOf" srcId="{9BF0A3CB-D9C7-4731-8FB7-256CFBFFEB6D}" destId="{E445F7A4-7192-45FA-8880-304CFEF38A00}" srcOrd="1" destOrd="0" presId="urn:microsoft.com/office/officeart/2005/8/layout/chevron1"/>
    <dgm:cxn modelId="{F2043BD8-4546-401D-9717-DF396340C0FB}" type="presParOf" srcId="{9BF0A3CB-D9C7-4731-8FB7-256CFBFFEB6D}" destId="{031FC8C1-F91E-4B66-95F9-3781E8849198}" srcOrd="2" destOrd="0" presId="urn:microsoft.com/office/officeart/2005/8/layout/chevron1"/>
    <dgm:cxn modelId="{EC540174-01D1-4301-A089-E658DA705A39}" type="presParOf" srcId="{9BF0A3CB-D9C7-4731-8FB7-256CFBFFEB6D}" destId="{46159869-8A2B-4AC5-A9C2-C7D3A406BA2D}" srcOrd="3" destOrd="0" presId="urn:microsoft.com/office/officeart/2005/8/layout/chevron1"/>
    <dgm:cxn modelId="{31461B0C-E53F-4F86-A314-F606C57D892D}" type="presParOf" srcId="{9BF0A3CB-D9C7-4731-8FB7-256CFBFFEB6D}" destId="{D56B4BC1-7E5D-40E8-98E2-628F4D26676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9FD00F-8AD5-4A4D-8F6E-64DA037870B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24AF7CE7-4F90-460D-A4C4-7EF4859F63A8}">
      <dgm:prSet phldrT="[Text]"/>
      <dgm:spPr>
        <a:solidFill>
          <a:schemeClr val="bg2">
            <a:lumMod val="75000"/>
          </a:schemeClr>
        </a:solidFill>
      </dgm:spPr>
      <dgm:t>
        <a:bodyPr/>
        <a:lstStyle/>
        <a:p>
          <a:r>
            <a:rPr lang="en-GB"/>
            <a:t>2012</a:t>
          </a:r>
        </a:p>
      </dgm:t>
    </dgm:pt>
    <dgm:pt modelId="{FACC9493-33E4-433D-B294-9D5EC67D0408}" type="parTrans" cxnId="{F95EA927-9CF6-42F4-BD90-9B507C3BBD20}">
      <dgm:prSet/>
      <dgm:spPr/>
      <dgm:t>
        <a:bodyPr/>
        <a:lstStyle/>
        <a:p>
          <a:endParaRPr lang="en-GB"/>
        </a:p>
      </dgm:t>
    </dgm:pt>
    <dgm:pt modelId="{DB0DB600-CEFB-42FE-B2F5-316B8818AF9D}" type="sibTrans" cxnId="{F95EA927-9CF6-42F4-BD90-9B507C3BBD20}">
      <dgm:prSet/>
      <dgm:spPr/>
      <dgm:t>
        <a:bodyPr/>
        <a:lstStyle/>
        <a:p>
          <a:endParaRPr lang="en-GB"/>
        </a:p>
      </dgm:t>
    </dgm:pt>
    <dgm:pt modelId="{451C2607-CDF8-4101-B30D-150FA67972E2}">
      <dgm:prSet phldrT="[Text]"/>
      <dgm:spPr>
        <a:solidFill>
          <a:schemeClr val="bg1">
            <a:lumMod val="65000"/>
          </a:schemeClr>
        </a:solidFill>
      </dgm:spPr>
      <dgm:t>
        <a:bodyPr/>
        <a:lstStyle/>
        <a:p>
          <a:r>
            <a:rPr lang="en-GB"/>
            <a:t>2014</a:t>
          </a:r>
        </a:p>
      </dgm:t>
    </dgm:pt>
    <dgm:pt modelId="{747269FA-939C-446E-9173-8284F6B4676B}" type="parTrans" cxnId="{905729DD-FFA6-405D-8795-7673632A6B8A}">
      <dgm:prSet/>
      <dgm:spPr/>
      <dgm:t>
        <a:bodyPr/>
        <a:lstStyle/>
        <a:p>
          <a:endParaRPr lang="en-GB"/>
        </a:p>
      </dgm:t>
    </dgm:pt>
    <dgm:pt modelId="{87DAD201-981E-4201-944B-70A4440DB1FF}" type="sibTrans" cxnId="{905729DD-FFA6-405D-8795-7673632A6B8A}">
      <dgm:prSet/>
      <dgm:spPr/>
      <dgm:t>
        <a:bodyPr/>
        <a:lstStyle/>
        <a:p>
          <a:endParaRPr lang="en-GB"/>
        </a:p>
      </dgm:t>
    </dgm:pt>
    <dgm:pt modelId="{2A6410F7-47E4-447B-9F1A-D59332745018}">
      <dgm:prSet phldrT="[Text]"/>
      <dgm:spPr>
        <a:solidFill>
          <a:srgbClr val="FF9900"/>
        </a:solidFill>
      </dgm:spPr>
      <dgm:t>
        <a:bodyPr/>
        <a:lstStyle/>
        <a:p>
          <a:r>
            <a:rPr lang="en-GB"/>
            <a:t>2016</a:t>
          </a:r>
        </a:p>
      </dgm:t>
    </dgm:pt>
    <dgm:pt modelId="{311F532A-8201-4560-BA9D-38707345DE91}" type="parTrans" cxnId="{B6F8BC53-B897-4706-A435-63630273EEA0}">
      <dgm:prSet/>
      <dgm:spPr/>
      <dgm:t>
        <a:bodyPr/>
        <a:lstStyle/>
        <a:p>
          <a:endParaRPr lang="en-GB"/>
        </a:p>
      </dgm:t>
    </dgm:pt>
    <dgm:pt modelId="{D08A178B-4484-4168-9DBA-0FDC191DCAEF}" type="sibTrans" cxnId="{B6F8BC53-B897-4706-A435-63630273EEA0}">
      <dgm:prSet/>
      <dgm:spPr/>
      <dgm:t>
        <a:bodyPr/>
        <a:lstStyle/>
        <a:p>
          <a:endParaRPr lang="en-GB"/>
        </a:p>
      </dgm:t>
    </dgm:pt>
    <dgm:pt modelId="{6C121187-DF51-4389-9B83-299CA96B09BE}">
      <dgm:prSet phldrT="[Text]"/>
      <dgm:spPr>
        <a:solidFill>
          <a:srgbClr val="FF9900"/>
        </a:solidFill>
      </dgm:spPr>
      <dgm:t>
        <a:bodyPr/>
        <a:lstStyle/>
        <a:p>
          <a:r>
            <a:rPr lang="en-GB"/>
            <a:t>2018</a:t>
          </a:r>
        </a:p>
      </dgm:t>
    </dgm:pt>
    <dgm:pt modelId="{A6F6315C-A4E6-40B7-8FDF-6F6E9B876F25}" type="parTrans" cxnId="{562AF373-401F-4668-8731-CE5344683A2A}">
      <dgm:prSet/>
      <dgm:spPr/>
      <dgm:t>
        <a:bodyPr/>
        <a:lstStyle/>
        <a:p>
          <a:endParaRPr lang="en-GB"/>
        </a:p>
      </dgm:t>
    </dgm:pt>
    <dgm:pt modelId="{DBE55B06-0ECB-4A60-8467-723B0996B51D}" type="sibTrans" cxnId="{562AF373-401F-4668-8731-CE5344683A2A}">
      <dgm:prSet/>
      <dgm:spPr/>
      <dgm:t>
        <a:bodyPr/>
        <a:lstStyle/>
        <a:p>
          <a:endParaRPr lang="en-GB"/>
        </a:p>
      </dgm:t>
    </dgm:pt>
    <dgm:pt modelId="{8794207D-6568-4533-A019-E05E076BDDA0}">
      <dgm:prSet phldrT="[Text]"/>
      <dgm:spPr>
        <a:solidFill>
          <a:srgbClr val="FF9900"/>
        </a:solidFill>
      </dgm:spPr>
      <dgm:t>
        <a:bodyPr/>
        <a:lstStyle/>
        <a:p>
          <a:r>
            <a:rPr lang="en-GB"/>
            <a:t>2020</a:t>
          </a:r>
        </a:p>
      </dgm:t>
    </dgm:pt>
    <dgm:pt modelId="{50BEF6E9-B737-40C5-911B-041DEBE9E6C6}" type="parTrans" cxnId="{BD1FAD6B-E1FF-4C58-988E-A3BD570B8534}">
      <dgm:prSet/>
      <dgm:spPr/>
      <dgm:t>
        <a:bodyPr/>
        <a:lstStyle/>
        <a:p>
          <a:endParaRPr lang="en-GB"/>
        </a:p>
      </dgm:t>
    </dgm:pt>
    <dgm:pt modelId="{B29A709D-6D15-4DC3-B302-DD2202CBDF31}" type="sibTrans" cxnId="{BD1FAD6B-E1FF-4C58-988E-A3BD570B8534}">
      <dgm:prSet/>
      <dgm:spPr/>
      <dgm:t>
        <a:bodyPr/>
        <a:lstStyle/>
        <a:p>
          <a:endParaRPr lang="en-GB"/>
        </a:p>
      </dgm:t>
    </dgm:pt>
    <dgm:pt modelId="{DF78304F-AD77-4730-88B2-E2CD8FE3ABEE}" type="pres">
      <dgm:prSet presAssocID="{6A9FD00F-8AD5-4A4D-8F6E-64DA037870B6}" presName="Name0" presStyleCnt="0">
        <dgm:presLayoutVars>
          <dgm:dir/>
          <dgm:animLvl val="lvl"/>
          <dgm:resizeHandles val="exact"/>
        </dgm:presLayoutVars>
      </dgm:prSet>
      <dgm:spPr/>
    </dgm:pt>
    <dgm:pt modelId="{88E1F434-AACA-4BC6-953C-90D3A5CE9559}" type="pres">
      <dgm:prSet presAssocID="{24AF7CE7-4F90-460D-A4C4-7EF4859F63A8}" presName="parTxOnly" presStyleLbl="node1" presStyleIdx="0" presStyleCnt="5">
        <dgm:presLayoutVars>
          <dgm:chMax val="0"/>
          <dgm:chPref val="0"/>
          <dgm:bulletEnabled val="1"/>
        </dgm:presLayoutVars>
      </dgm:prSet>
      <dgm:spPr/>
    </dgm:pt>
    <dgm:pt modelId="{08DF0CCB-7B62-4D24-9060-8BD1FBFD7DA9}" type="pres">
      <dgm:prSet presAssocID="{DB0DB600-CEFB-42FE-B2F5-316B8818AF9D}" presName="parTxOnlySpace" presStyleCnt="0"/>
      <dgm:spPr/>
    </dgm:pt>
    <dgm:pt modelId="{36DF9697-C1C6-4FA9-AC87-6C6E477D08EE}" type="pres">
      <dgm:prSet presAssocID="{451C2607-CDF8-4101-B30D-150FA67972E2}" presName="parTxOnly" presStyleLbl="node1" presStyleIdx="1" presStyleCnt="5">
        <dgm:presLayoutVars>
          <dgm:chMax val="0"/>
          <dgm:chPref val="0"/>
          <dgm:bulletEnabled val="1"/>
        </dgm:presLayoutVars>
      </dgm:prSet>
      <dgm:spPr/>
    </dgm:pt>
    <dgm:pt modelId="{6A8D7180-5D4A-431C-AAD5-3F2EE606C997}" type="pres">
      <dgm:prSet presAssocID="{87DAD201-981E-4201-944B-70A4440DB1FF}" presName="parTxOnlySpace" presStyleCnt="0"/>
      <dgm:spPr/>
    </dgm:pt>
    <dgm:pt modelId="{475275DE-A923-487C-852E-760BF7380B86}" type="pres">
      <dgm:prSet presAssocID="{2A6410F7-47E4-447B-9F1A-D59332745018}" presName="parTxOnly" presStyleLbl="node1" presStyleIdx="2" presStyleCnt="5">
        <dgm:presLayoutVars>
          <dgm:chMax val="0"/>
          <dgm:chPref val="0"/>
          <dgm:bulletEnabled val="1"/>
        </dgm:presLayoutVars>
      </dgm:prSet>
      <dgm:spPr/>
    </dgm:pt>
    <dgm:pt modelId="{7314995F-6598-45DB-A518-B41365870E78}" type="pres">
      <dgm:prSet presAssocID="{D08A178B-4484-4168-9DBA-0FDC191DCAEF}" presName="parTxOnlySpace" presStyleCnt="0"/>
      <dgm:spPr/>
    </dgm:pt>
    <dgm:pt modelId="{EDFD64E0-C611-49C2-B716-C78A857D301A}" type="pres">
      <dgm:prSet presAssocID="{6C121187-DF51-4389-9B83-299CA96B09BE}" presName="parTxOnly" presStyleLbl="node1" presStyleIdx="3" presStyleCnt="5">
        <dgm:presLayoutVars>
          <dgm:chMax val="0"/>
          <dgm:chPref val="0"/>
          <dgm:bulletEnabled val="1"/>
        </dgm:presLayoutVars>
      </dgm:prSet>
      <dgm:spPr/>
    </dgm:pt>
    <dgm:pt modelId="{4F5B7251-2B9E-470A-A9A0-223B91B979B8}" type="pres">
      <dgm:prSet presAssocID="{DBE55B06-0ECB-4A60-8467-723B0996B51D}" presName="parTxOnlySpace" presStyleCnt="0"/>
      <dgm:spPr/>
    </dgm:pt>
    <dgm:pt modelId="{28084454-1290-46DB-8356-086B1A4F1EF6}" type="pres">
      <dgm:prSet presAssocID="{8794207D-6568-4533-A019-E05E076BDDA0}" presName="parTxOnly" presStyleLbl="node1" presStyleIdx="4" presStyleCnt="5">
        <dgm:presLayoutVars>
          <dgm:chMax val="0"/>
          <dgm:chPref val="0"/>
          <dgm:bulletEnabled val="1"/>
        </dgm:presLayoutVars>
      </dgm:prSet>
      <dgm:spPr/>
    </dgm:pt>
  </dgm:ptLst>
  <dgm:cxnLst>
    <dgm:cxn modelId="{7D09EB1C-4ACC-4854-9653-2393C6C3533A}" type="presOf" srcId="{8794207D-6568-4533-A019-E05E076BDDA0}" destId="{28084454-1290-46DB-8356-086B1A4F1EF6}" srcOrd="0" destOrd="0" presId="urn:microsoft.com/office/officeart/2005/8/layout/chevron1"/>
    <dgm:cxn modelId="{F95EA927-9CF6-42F4-BD90-9B507C3BBD20}" srcId="{6A9FD00F-8AD5-4A4D-8F6E-64DA037870B6}" destId="{24AF7CE7-4F90-460D-A4C4-7EF4859F63A8}" srcOrd="0" destOrd="0" parTransId="{FACC9493-33E4-433D-B294-9D5EC67D0408}" sibTransId="{DB0DB600-CEFB-42FE-B2F5-316B8818AF9D}"/>
    <dgm:cxn modelId="{40BB7A3B-9C38-47BE-B46E-13FE74DD5072}" type="presOf" srcId="{2A6410F7-47E4-447B-9F1A-D59332745018}" destId="{475275DE-A923-487C-852E-760BF7380B86}" srcOrd="0" destOrd="0" presId="urn:microsoft.com/office/officeart/2005/8/layout/chevron1"/>
    <dgm:cxn modelId="{BD1FAD6B-E1FF-4C58-988E-A3BD570B8534}" srcId="{6A9FD00F-8AD5-4A4D-8F6E-64DA037870B6}" destId="{8794207D-6568-4533-A019-E05E076BDDA0}" srcOrd="4" destOrd="0" parTransId="{50BEF6E9-B737-40C5-911B-041DEBE9E6C6}" sibTransId="{B29A709D-6D15-4DC3-B302-DD2202CBDF31}"/>
    <dgm:cxn modelId="{F75C0452-3280-4924-A31D-D671E9B4509D}" type="presOf" srcId="{24AF7CE7-4F90-460D-A4C4-7EF4859F63A8}" destId="{88E1F434-AACA-4BC6-953C-90D3A5CE9559}" srcOrd="0" destOrd="0" presId="urn:microsoft.com/office/officeart/2005/8/layout/chevron1"/>
    <dgm:cxn modelId="{B6F8BC53-B897-4706-A435-63630273EEA0}" srcId="{6A9FD00F-8AD5-4A4D-8F6E-64DA037870B6}" destId="{2A6410F7-47E4-447B-9F1A-D59332745018}" srcOrd="2" destOrd="0" parTransId="{311F532A-8201-4560-BA9D-38707345DE91}" sibTransId="{D08A178B-4484-4168-9DBA-0FDC191DCAEF}"/>
    <dgm:cxn modelId="{562AF373-401F-4668-8731-CE5344683A2A}" srcId="{6A9FD00F-8AD5-4A4D-8F6E-64DA037870B6}" destId="{6C121187-DF51-4389-9B83-299CA96B09BE}" srcOrd="3" destOrd="0" parTransId="{A6F6315C-A4E6-40B7-8FDF-6F6E9B876F25}" sibTransId="{DBE55B06-0ECB-4A60-8467-723B0996B51D}"/>
    <dgm:cxn modelId="{BD5B0A83-2C1C-42CA-88C6-24EE8C4F75F7}" type="presOf" srcId="{6C121187-DF51-4389-9B83-299CA96B09BE}" destId="{EDFD64E0-C611-49C2-B716-C78A857D301A}" srcOrd="0" destOrd="0" presId="urn:microsoft.com/office/officeart/2005/8/layout/chevron1"/>
    <dgm:cxn modelId="{73672084-45E8-46A5-8615-54533D1A241F}" type="presOf" srcId="{451C2607-CDF8-4101-B30D-150FA67972E2}" destId="{36DF9697-C1C6-4FA9-AC87-6C6E477D08EE}" srcOrd="0" destOrd="0" presId="urn:microsoft.com/office/officeart/2005/8/layout/chevron1"/>
    <dgm:cxn modelId="{950496C1-D2BC-4996-8679-3C2C7FB20E37}" type="presOf" srcId="{6A9FD00F-8AD5-4A4D-8F6E-64DA037870B6}" destId="{DF78304F-AD77-4730-88B2-E2CD8FE3ABEE}" srcOrd="0" destOrd="0" presId="urn:microsoft.com/office/officeart/2005/8/layout/chevron1"/>
    <dgm:cxn modelId="{905729DD-FFA6-405D-8795-7673632A6B8A}" srcId="{6A9FD00F-8AD5-4A4D-8F6E-64DA037870B6}" destId="{451C2607-CDF8-4101-B30D-150FA67972E2}" srcOrd="1" destOrd="0" parTransId="{747269FA-939C-446E-9173-8284F6B4676B}" sibTransId="{87DAD201-981E-4201-944B-70A4440DB1FF}"/>
    <dgm:cxn modelId="{DA1B8CC9-5F57-4380-8018-9650B1D39B65}" type="presParOf" srcId="{DF78304F-AD77-4730-88B2-E2CD8FE3ABEE}" destId="{88E1F434-AACA-4BC6-953C-90D3A5CE9559}" srcOrd="0" destOrd="0" presId="urn:microsoft.com/office/officeart/2005/8/layout/chevron1"/>
    <dgm:cxn modelId="{689C5676-1754-4D46-846A-95A02DDB3BA9}" type="presParOf" srcId="{DF78304F-AD77-4730-88B2-E2CD8FE3ABEE}" destId="{08DF0CCB-7B62-4D24-9060-8BD1FBFD7DA9}" srcOrd="1" destOrd="0" presId="urn:microsoft.com/office/officeart/2005/8/layout/chevron1"/>
    <dgm:cxn modelId="{EC747E19-8B3A-4930-949F-1014D4DC1C80}" type="presParOf" srcId="{DF78304F-AD77-4730-88B2-E2CD8FE3ABEE}" destId="{36DF9697-C1C6-4FA9-AC87-6C6E477D08EE}" srcOrd="2" destOrd="0" presId="urn:microsoft.com/office/officeart/2005/8/layout/chevron1"/>
    <dgm:cxn modelId="{D9A15D85-F1EE-420D-B035-C0CAE064AC79}" type="presParOf" srcId="{DF78304F-AD77-4730-88B2-E2CD8FE3ABEE}" destId="{6A8D7180-5D4A-431C-AAD5-3F2EE606C997}" srcOrd="3" destOrd="0" presId="urn:microsoft.com/office/officeart/2005/8/layout/chevron1"/>
    <dgm:cxn modelId="{0954B7BB-EE7A-4C94-B1A4-723A8AE3E9F6}" type="presParOf" srcId="{DF78304F-AD77-4730-88B2-E2CD8FE3ABEE}" destId="{475275DE-A923-487C-852E-760BF7380B86}" srcOrd="4" destOrd="0" presId="urn:microsoft.com/office/officeart/2005/8/layout/chevron1"/>
    <dgm:cxn modelId="{34DC13AF-31B5-4A98-9CAE-07B63F25819B}" type="presParOf" srcId="{DF78304F-AD77-4730-88B2-E2CD8FE3ABEE}" destId="{7314995F-6598-45DB-A518-B41365870E78}" srcOrd="5" destOrd="0" presId="urn:microsoft.com/office/officeart/2005/8/layout/chevron1"/>
    <dgm:cxn modelId="{BC116405-1150-4561-B36D-5E05D99F7E9A}" type="presParOf" srcId="{DF78304F-AD77-4730-88B2-E2CD8FE3ABEE}" destId="{EDFD64E0-C611-49C2-B716-C78A857D301A}" srcOrd="6" destOrd="0" presId="urn:microsoft.com/office/officeart/2005/8/layout/chevron1"/>
    <dgm:cxn modelId="{896A8C30-31AB-40DC-93DA-9FC406710F47}" type="presParOf" srcId="{DF78304F-AD77-4730-88B2-E2CD8FE3ABEE}" destId="{4F5B7251-2B9E-470A-A9A0-223B91B979B8}" srcOrd="7" destOrd="0" presId="urn:microsoft.com/office/officeart/2005/8/layout/chevron1"/>
    <dgm:cxn modelId="{F81D1C50-6DB7-4452-8F7D-4BC274B40A46}" type="presParOf" srcId="{DF78304F-AD77-4730-88B2-E2CD8FE3ABEE}" destId="{28084454-1290-46DB-8356-086B1A4F1EF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FD1F0-C909-4414-9861-391446450021}">
      <dsp:nvSpPr>
        <dsp:cNvPr id="0" name=""/>
        <dsp:cNvSpPr/>
      </dsp:nvSpPr>
      <dsp:spPr>
        <a:xfrm>
          <a:off x="2843" y="993951"/>
          <a:ext cx="3464839" cy="1668611"/>
        </a:xfrm>
        <a:prstGeom prst="chevron">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b="1" kern="1200">
              <a:latin typeface="Arial" panose="020B0604020202020204" pitchFamily="34" charset="0"/>
              <a:cs typeface="Arial" panose="020B0604020202020204" pitchFamily="34" charset="0"/>
            </a:rPr>
            <a:t>2020</a:t>
          </a:r>
        </a:p>
        <a:p>
          <a:pPr marL="0" lvl="0" indent="0" algn="ctr" defTabSz="14224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Minimum of </a:t>
          </a:r>
        </a:p>
        <a:p>
          <a:pPr marL="0" lvl="0" indent="0" algn="ctr" defTabSz="14224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Band E*</a:t>
          </a:r>
        </a:p>
      </dsp:txBody>
      <dsp:txXfrm>
        <a:off x="837149" y="993951"/>
        <a:ext cx="1796228" cy="1668611"/>
      </dsp:txXfrm>
    </dsp:sp>
    <dsp:sp modelId="{031FC8C1-F91E-4B66-95F9-3781E8849198}">
      <dsp:nvSpPr>
        <dsp:cNvPr id="0" name=""/>
        <dsp:cNvSpPr/>
      </dsp:nvSpPr>
      <dsp:spPr>
        <a:xfrm>
          <a:off x="3121199" y="993951"/>
          <a:ext cx="3464839" cy="1668611"/>
        </a:xfrm>
        <a:prstGeom prst="chevron">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b="1" kern="1200">
              <a:latin typeface="Arial" panose="020B0604020202020204" pitchFamily="34" charset="0"/>
              <a:cs typeface="Arial" panose="020B0604020202020204" pitchFamily="34" charset="0"/>
            </a:rPr>
            <a:t>2025</a:t>
          </a:r>
        </a:p>
        <a:p>
          <a:pPr marL="0" lvl="0" indent="0" algn="ctr" defTabSz="1422400">
            <a:lnSpc>
              <a:spcPct val="90000"/>
            </a:lnSpc>
            <a:spcBef>
              <a:spcPct val="0"/>
            </a:spcBef>
            <a:spcAft>
              <a:spcPct val="35000"/>
            </a:spcAft>
            <a:buNone/>
          </a:pPr>
          <a:r>
            <a:rPr lang="en-GB" sz="2400" kern="1200" baseline="0">
              <a:latin typeface="Arial" panose="020B0604020202020204" pitchFamily="34" charset="0"/>
              <a:cs typeface="Arial" panose="020B0604020202020204" pitchFamily="34" charset="0"/>
            </a:rPr>
            <a:t>Minimum of</a:t>
          </a:r>
        </a:p>
        <a:p>
          <a:pPr marL="0" lvl="0" indent="0" algn="ctr" defTabSz="1422400">
            <a:lnSpc>
              <a:spcPct val="90000"/>
            </a:lnSpc>
            <a:spcBef>
              <a:spcPct val="0"/>
            </a:spcBef>
            <a:spcAft>
              <a:spcPct val="35000"/>
            </a:spcAft>
            <a:buNone/>
          </a:pPr>
          <a:r>
            <a:rPr lang="en-GB" sz="2400" kern="1200" baseline="0">
              <a:latin typeface="Arial" panose="020B0604020202020204" pitchFamily="34" charset="0"/>
              <a:cs typeface="Arial" panose="020B0604020202020204" pitchFamily="34" charset="0"/>
            </a:rPr>
            <a:t>Band D*</a:t>
          </a:r>
        </a:p>
      </dsp:txBody>
      <dsp:txXfrm>
        <a:off x="3955505" y="993951"/>
        <a:ext cx="1796228" cy="1668611"/>
      </dsp:txXfrm>
    </dsp:sp>
    <dsp:sp modelId="{D56B4BC1-7E5D-40E8-98E2-628F4D266768}">
      <dsp:nvSpPr>
        <dsp:cNvPr id="0" name=""/>
        <dsp:cNvSpPr/>
      </dsp:nvSpPr>
      <dsp:spPr>
        <a:xfrm>
          <a:off x="6239555" y="993951"/>
          <a:ext cx="3464839" cy="166861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GB" sz="3200" b="1" kern="1200">
              <a:latin typeface="Arial" panose="020B0604020202020204" pitchFamily="34" charset="0"/>
              <a:cs typeface="Arial" panose="020B0604020202020204" pitchFamily="34" charset="0"/>
            </a:rPr>
            <a:t>2030</a:t>
          </a:r>
        </a:p>
        <a:p>
          <a:pPr marL="0" lvl="0" indent="0" algn="ctr" defTabSz="14224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Minimum of</a:t>
          </a:r>
        </a:p>
        <a:p>
          <a:pPr marL="0" lvl="0" indent="0" algn="ctr" defTabSz="142240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Band C*</a:t>
          </a:r>
        </a:p>
      </dsp:txBody>
      <dsp:txXfrm>
        <a:off x="7073861" y="993951"/>
        <a:ext cx="1796228" cy="1668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1F434-AACA-4BC6-953C-90D3A5CE9559}">
      <dsp:nvSpPr>
        <dsp:cNvPr id="0" name=""/>
        <dsp:cNvSpPr/>
      </dsp:nvSpPr>
      <dsp:spPr>
        <a:xfrm>
          <a:off x="2536" y="2257783"/>
          <a:ext cx="2257752" cy="903100"/>
        </a:xfrm>
        <a:prstGeom prst="chevron">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en-GB" sz="4300" kern="1200"/>
            <a:t>2012</a:t>
          </a:r>
        </a:p>
      </dsp:txBody>
      <dsp:txXfrm>
        <a:off x="454086" y="2257783"/>
        <a:ext cx="1354652" cy="903100"/>
      </dsp:txXfrm>
    </dsp:sp>
    <dsp:sp modelId="{36DF9697-C1C6-4FA9-AC87-6C6E477D08EE}">
      <dsp:nvSpPr>
        <dsp:cNvPr id="0" name=""/>
        <dsp:cNvSpPr/>
      </dsp:nvSpPr>
      <dsp:spPr>
        <a:xfrm>
          <a:off x="2034514" y="2257783"/>
          <a:ext cx="2257752" cy="903100"/>
        </a:xfrm>
        <a:prstGeom prst="chevron">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en-GB" sz="4300" kern="1200"/>
            <a:t>2014</a:t>
          </a:r>
        </a:p>
      </dsp:txBody>
      <dsp:txXfrm>
        <a:off x="2486064" y="2257783"/>
        <a:ext cx="1354652" cy="903100"/>
      </dsp:txXfrm>
    </dsp:sp>
    <dsp:sp modelId="{475275DE-A923-487C-852E-760BF7380B86}">
      <dsp:nvSpPr>
        <dsp:cNvPr id="0" name=""/>
        <dsp:cNvSpPr/>
      </dsp:nvSpPr>
      <dsp:spPr>
        <a:xfrm>
          <a:off x="4066491" y="2257783"/>
          <a:ext cx="2257752" cy="903100"/>
        </a:xfrm>
        <a:prstGeom prst="chevron">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en-GB" sz="4300" kern="1200"/>
            <a:t>2016</a:t>
          </a:r>
        </a:p>
      </dsp:txBody>
      <dsp:txXfrm>
        <a:off x="4518041" y="2257783"/>
        <a:ext cx="1354652" cy="903100"/>
      </dsp:txXfrm>
    </dsp:sp>
    <dsp:sp modelId="{EDFD64E0-C611-49C2-B716-C78A857D301A}">
      <dsp:nvSpPr>
        <dsp:cNvPr id="0" name=""/>
        <dsp:cNvSpPr/>
      </dsp:nvSpPr>
      <dsp:spPr>
        <a:xfrm>
          <a:off x="6098468" y="2257783"/>
          <a:ext cx="2257752" cy="903100"/>
        </a:xfrm>
        <a:prstGeom prst="chevron">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en-GB" sz="4300" kern="1200"/>
            <a:t>2018</a:t>
          </a:r>
        </a:p>
      </dsp:txBody>
      <dsp:txXfrm>
        <a:off x="6550018" y="2257783"/>
        <a:ext cx="1354652" cy="903100"/>
      </dsp:txXfrm>
    </dsp:sp>
    <dsp:sp modelId="{28084454-1290-46DB-8356-086B1A4F1EF6}">
      <dsp:nvSpPr>
        <dsp:cNvPr id="0" name=""/>
        <dsp:cNvSpPr/>
      </dsp:nvSpPr>
      <dsp:spPr>
        <a:xfrm>
          <a:off x="8130445" y="2257783"/>
          <a:ext cx="2257752" cy="903100"/>
        </a:xfrm>
        <a:prstGeom prst="chevron">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en-GB" sz="4300" kern="1200"/>
            <a:t>2020</a:t>
          </a:r>
        </a:p>
      </dsp:txBody>
      <dsp:txXfrm>
        <a:off x="8581995" y="2257783"/>
        <a:ext cx="1354652" cy="9031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B034D25-9EB3-483C-B264-A851B21E2729}" type="datetimeFigureOut">
              <a:rPr lang="tr-TR" smtClean="0"/>
              <a:t>12.05.2021</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5958B5-BFA9-45F4-A56D-8BF911114CD4}" type="slidenum">
              <a:rPr lang="tr-TR" smtClean="0"/>
              <a:t>‹#›</a:t>
            </a:fld>
            <a:endParaRPr lang="tr-TR"/>
          </a:p>
        </p:txBody>
      </p:sp>
    </p:spTree>
    <p:extLst>
      <p:ext uri="{BB962C8B-B14F-4D97-AF65-F5344CB8AC3E}">
        <p14:creationId xmlns:p14="http://schemas.microsoft.com/office/powerpoint/2010/main" val="217813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1</a:t>
            </a:fld>
            <a:endParaRPr lang="tr-TR"/>
          </a:p>
        </p:txBody>
      </p:sp>
    </p:spTree>
    <p:extLst>
      <p:ext uri="{BB962C8B-B14F-4D97-AF65-F5344CB8AC3E}">
        <p14:creationId xmlns:p14="http://schemas.microsoft.com/office/powerpoint/2010/main" val="786943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10</a:t>
            </a:fld>
            <a:endParaRPr lang="tr-TR"/>
          </a:p>
        </p:txBody>
      </p:sp>
    </p:spTree>
    <p:extLst>
      <p:ext uri="{BB962C8B-B14F-4D97-AF65-F5344CB8AC3E}">
        <p14:creationId xmlns:p14="http://schemas.microsoft.com/office/powerpoint/2010/main" val="2046169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11</a:t>
            </a:fld>
            <a:endParaRPr lang="tr-TR"/>
          </a:p>
        </p:txBody>
      </p:sp>
    </p:spTree>
    <p:extLst>
      <p:ext uri="{BB962C8B-B14F-4D97-AF65-F5344CB8AC3E}">
        <p14:creationId xmlns:p14="http://schemas.microsoft.com/office/powerpoint/2010/main" val="181119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12</a:t>
            </a:fld>
            <a:endParaRPr lang="tr-TR"/>
          </a:p>
        </p:txBody>
      </p:sp>
    </p:spTree>
    <p:extLst>
      <p:ext uri="{BB962C8B-B14F-4D97-AF65-F5344CB8AC3E}">
        <p14:creationId xmlns:p14="http://schemas.microsoft.com/office/powerpoint/2010/main" val="376806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13</a:t>
            </a:fld>
            <a:endParaRPr lang="tr-TR"/>
          </a:p>
        </p:txBody>
      </p:sp>
    </p:spTree>
    <p:extLst>
      <p:ext uri="{BB962C8B-B14F-4D97-AF65-F5344CB8AC3E}">
        <p14:creationId xmlns:p14="http://schemas.microsoft.com/office/powerpoint/2010/main" val="114169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14</a:t>
            </a:fld>
            <a:endParaRPr lang="tr-TR"/>
          </a:p>
        </p:txBody>
      </p:sp>
    </p:spTree>
    <p:extLst>
      <p:ext uri="{BB962C8B-B14F-4D97-AF65-F5344CB8AC3E}">
        <p14:creationId xmlns:p14="http://schemas.microsoft.com/office/powerpoint/2010/main" val="1050725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15</a:t>
            </a:fld>
            <a:endParaRPr lang="tr-TR"/>
          </a:p>
        </p:txBody>
      </p:sp>
    </p:spTree>
    <p:extLst>
      <p:ext uri="{BB962C8B-B14F-4D97-AF65-F5344CB8AC3E}">
        <p14:creationId xmlns:p14="http://schemas.microsoft.com/office/powerpoint/2010/main" val="405914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16</a:t>
            </a:fld>
            <a:endParaRPr lang="tr-TR"/>
          </a:p>
        </p:txBody>
      </p:sp>
    </p:spTree>
    <p:extLst>
      <p:ext uri="{BB962C8B-B14F-4D97-AF65-F5344CB8AC3E}">
        <p14:creationId xmlns:p14="http://schemas.microsoft.com/office/powerpoint/2010/main" val="3246984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Forms one of our Corporate Strategy strands</a:t>
            </a:r>
          </a:p>
          <a:p>
            <a:r>
              <a:rPr lang="en-GB" dirty="0"/>
              <a:t>Set 3 years ago – before most of the net zero carbon interim targets had been set. Based on the 2050 end goal</a:t>
            </a:r>
          </a:p>
          <a:p>
            <a:endParaRPr lang="en-GB" dirty="0"/>
          </a:p>
          <a:p>
            <a:endParaRPr lang="en-GB" dirty="0"/>
          </a:p>
        </p:txBody>
      </p:sp>
      <p:sp>
        <p:nvSpPr>
          <p:cNvPr id="4" name="Slide Number Placeholder 3"/>
          <p:cNvSpPr>
            <a:spLocks noGrp="1"/>
          </p:cNvSpPr>
          <p:nvPr>
            <p:ph type="sldNum" sz="quarter" idx="10"/>
          </p:nvPr>
        </p:nvSpPr>
        <p:spPr/>
        <p:txBody>
          <a:bodyPr/>
          <a:lstStyle/>
          <a:p>
            <a:fld id="{9B5958B5-BFA9-45F4-A56D-8BF911114CD4}" type="slidenum">
              <a:rPr lang="tr-TR" smtClean="0"/>
              <a:t>17</a:t>
            </a:fld>
            <a:endParaRPr lang="tr-TR"/>
          </a:p>
        </p:txBody>
      </p:sp>
    </p:spTree>
    <p:extLst>
      <p:ext uri="{BB962C8B-B14F-4D97-AF65-F5344CB8AC3E}">
        <p14:creationId xmlns:p14="http://schemas.microsoft.com/office/powerpoint/2010/main" val="297199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18</a:t>
            </a:fld>
            <a:endParaRPr lang="tr-TR"/>
          </a:p>
        </p:txBody>
      </p:sp>
    </p:spTree>
    <p:extLst>
      <p:ext uri="{BB962C8B-B14F-4D97-AF65-F5344CB8AC3E}">
        <p14:creationId xmlns:p14="http://schemas.microsoft.com/office/powerpoint/2010/main" val="2987704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Carbon emissions</a:t>
            </a:r>
          </a:p>
          <a:p>
            <a:r>
              <a:rPr lang="en-GB"/>
              <a:t>Waste management </a:t>
            </a:r>
          </a:p>
          <a:p>
            <a:r>
              <a:rPr lang="en-GB"/>
              <a:t>EPC rating of our homes</a:t>
            </a:r>
          </a:p>
          <a:p>
            <a:r>
              <a:rPr lang="en-GB"/>
              <a:t>Sustainability of our new builds</a:t>
            </a:r>
          </a:p>
          <a:p>
            <a:r>
              <a:rPr lang="en-GB"/>
              <a:t>Helping tenants to live more sustainably</a:t>
            </a:r>
          </a:p>
        </p:txBody>
      </p:sp>
      <p:sp>
        <p:nvSpPr>
          <p:cNvPr id="4" name="Slide Number Placeholder 3"/>
          <p:cNvSpPr>
            <a:spLocks noGrp="1"/>
          </p:cNvSpPr>
          <p:nvPr>
            <p:ph type="sldNum" sz="quarter" idx="10"/>
          </p:nvPr>
        </p:nvSpPr>
        <p:spPr/>
        <p:txBody>
          <a:bodyPr/>
          <a:lstStyle/>
          <a:p>
            <a:fld id="{9B5958B5-BFA9-45F4-A56D-8BF911114CD4}" type="slidenum">
              <a:rPr lang="tr-TR" smtClean="0"/>
              <a:t>19</a:t>
            </a:fld>
            <a:endParaRPr lang="tr-TR"/>
          </a:p>
        </p:txBody>
      </p:sp>
    </p:spTree>
    <p:extLst>
      <p:ext uri="{BB962C8B-B14F-4D97-AF65-F5344CB8AC3E}">
        <p14:creationId xmlns:p14="http://schemas.microsoft.com/office/powerpoint/2010/main" val="268056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2</a:t>
            </a:fld>
            <a:endParaRPr lang="tr-TR"/>
          </a:p>
        </p:txBody>
      </p:sp>
    </p:spTree>
    <p:extLst>
      <p:ext uri="{BB962C8B-B14F-4D97-AF65-F5344CB8AC3E}">
        <p14:creationId xmlns:p14="http://schemas.microsoft.com/office/powerpoint/2010/main" val="1084782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Carbon emissions</a:t>
            </a:r>
          </a:p>
          <a:p>
            <a:r>
              <a:rPr lang="en-GB"/>
              <a:t>Waste management </a:t>
            </a:r>
          </a:p>
          <a:p>
            <a:r>
              <a:rPr lang="en-GB"/>
              <a:t>EPC rating of our homes</a:t>
            </a:r>
          </a:p>
          <a:p>
            <a:r>
              <a:rPr lang="en-GB"/>
              <a:t>Sustainability of our new builds</a:t>
            </a:r>
          </a:p>
          <a:p>
            <a:r>
              <a:rPr lang="en-GB"/>
              <a:t>Helping tenants to live more sustainably</a:t>
            </a:r>
          </a:p>
        </p:txBody>
      </p:sp>
      <p:sp>
        <p:nvSpPr>
          <p:cNvPr id="4" name="Slide Number Placeholder 3"/>
          <p:cNvSpPr>
            <a:spLocks noGrp="1"/>
          </p:cNvSpPr>
          <p:nvPr>
            <p:ph type="sldNum" sz="quarter" idx="10"/>
          </p:nvPr>
        </p:nvSpPr>
        <p:spPr/>
        <p:txBody>
          <a:bodyPr/>
          <a:lstStyle/>
          <a:p>
            <a:fld id="{9B5958B5-BFA9-45F4-A56D-8BF911114CD4}" type="slidenum">
              <a:rPr lang="tr-TR" smtClean="0"/>
              <a:t>20</a:t>
            </a:fld>
            <a:endParaRPr lang="tr-TR"/>
          </a:p>
        </p:txBody>
      </p:sp>
    </p:spTree>
    <p:extLst>
      <p:ext uri="{BB962C8B-B14F-4D97-AF65-F5344CB8AC3E}">
        <p14:creationId xmlns:p14="http://schemas.microsoft.com/office/powerpoint/2010/main" val="105209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Carbon emissions</a:t>
            </a:r>
          </a:p>
          <a:p>
            <a:r>
              <a:rPr lang="en-GB"/>
              <a:t>Waste management </a:t>
            </a:r>
          </a:p>
          <a:p>
            <a:r>
              <a:rPr lang="en-GB"/>
              <a:t>EPC rating of our homes</a:t>
            </a:r>
          </a:p>
          <a:p>
            <a:r>
              <a:rPr lang="en-GB"/>
              <a:t>Sustainability of our new builds</a:t>
            </a:r>
          </a:p>
          <a:p>
            <a:r>
              <a:rPr lang="en-GB"/>
              <a:t>Helping tenants to live more sustainably</a:t>
            </a:r>
          </a:p>
        </p:txBody>
      </p:sp>
      <p:sp>
        <p:nvSpPr>
          <p:cNvPr id="4" name="Slide Number Placeholder 3"/>
          <p:cNvSpPr>
            <a:spLocks noGrp="1"/>
          </p:cNvSpPr>
          <p:nvPr>
            <p:ph type="sldNum" sz="quarter" idx="10"/>
          </p:nvPr>
        </p:nvSpPr>
        <p:spPr/>
        <p:txBody>
          <a:bodyPr/>
          <a:lstStyle/>
          <a:p>
            <a:fld id="{9B5958B5-BFA9-45F4-A56D-8BF911114CD4}" type="slidenum">
              <a:rPr lang="tr-TR" smtClean="0"/>
              <a:t>21</a:t>
            </a:fld>
            <a:endParaRPr lang="tr-TR"/>
          </a:p>
        </p:txBody>
      </p:sp>
    </p:spTree>
    <p:extLst>
      <p:ext uri="{BB962C8B-B14F-4D97-AF65-F5344CB8AC3E}">
        <p14:creationId xmlns:p14="http://schemas.microsoft.com/office/powerpoint/2010/main" val="1241109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84% are at an EPC C or above. Issue with those that are hard to treat – what do we do? </a:t>
            </a:r>
            <a:r>
              <a:rPr lang="en-GB" dirty="0" err="1"/>
              <a:t>Eg</a:t>
            </a:r>
            <a:r>
              <a:rPr lang="en-GB" dirty="0"/>
              <a:t> conservation area – planning restrictions. Asking to change the timber windows and being refused</a:t>
            </a:r>
          </a:p>
        </p:txBody>
      </p:sp>
      <p:sp>
        <p:nvSpPr>
          <p:cNvPr id="4" name="Slide Number Placeholder 3"/>
          <p:cNvSpPr>
            <a:spLocks noGrp="1"/>
          </p:cNvSpPr>
          <p:nvPr>
            <p:ph type="sldNum" sz="quarter" idx="10"/>
          </p:nvPr>
        </p:nvSpPr>
        <p:spPr/>
        <p:txBody>
          <a:bodyPr/>
          <a:lstStyle/>
          <a:p>
            <a:fld id="{9B5958B5-BFA9-45F4-A56D-8BF911114CD4}" type="slidenum">
              <a:rPr lang="tr-TR" smtClean="0"/>
              <a:t>22</a:t>
            </a:fld>
            <a:endParaRPr lang="tr-TR"/>
          </a:p>
        </p:txBody>
      </p:sp>
    </p:spTree>
    <p:extLst>
      <p:ext uri="{BB962C8B-B14F-4D97-AF65-F5344CB8AC3E}">
        <p14:creationId xmlns:p14="http://schemas.microsoft.com/office/powerpoint/2010/main" val="3018266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23</a:t>
            </a:fld>
            <a:endParaRPr lang="tr-TR"/>
          </a:p>
        </p:txBody>
      </p:sp>
    </p:spTree>
    <p:extLst>
      <p:ext uri="{BB962C8B-B14F-4D97-AF65-F5344CB8AC3E}">
        <p14:creationId xmlns:p14="http://schemas.microsoft.com/office/powerpoint/2010/main" val="3959857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24</a:t>
            </a:fld>
            <a:endParaRPr lang="tr-TR"/>
          </a:p>
        </p:txBody>
      </p:sp>
    </p:spTree>
    <p:extLst>
      <p:ext uri="{BB962C8B-B14F-4D97-AF65-F5344CB8AC3E}">
        <p14:creationId xmlns:p14="http://schemas.microsoft.com/office/powerpoint/2010/main" val="826643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In addition, putting in electric vehicle charging points. Looking at how we can change fleet in electric at the next renewal</a:t>
            </a:r>
          </a:p>
        </p:txBody>
      </p:sp>
      <p:sp>
        <p:nvSpPr>
          <p:cNvPr id="4" name="Slide Number Placeholder 3"/>
          <p:cNvSpPr>
            <a:spLocks noGrp="1"/>
          </p:cNvSpPr>
          <p:nvPr>
            <p:ph type="sldNum" sz="quarter" idx="10"/>
          </p:nvPr>
        </p:nvSpPr>
        <p:spPr/>
        <p:txBody>
          <a:bodyPr/>
          <a:lstStyle/>
          <a:p>
            <a:fld id="{9B5958B5-BFA9-45F4-A56D-8BF911114CD4}" type="slidenum">
              <a:rPr lang="tr-TR" smtClean="0"/>
              <a:t>25</a:t>
            </a:fld>
            <a:endParaRPr lang="tr-TR"/>
          </a:p>
        </p:txBody>
      </p:sp>
    </p:spTree>
    <p:extLst>
      <p:ext uri="{BB962C8B-B14F-4D97-AF65-F5344CB8AC3E}">
        <p14:creationId xmlns:p14="http://schemas.microsoft.com/office/powerpoint/2010/main" val="2419581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Some – without changes to planning, we may never be able to get to EPC C. Most cost £40,000</a:t>
            </a:r>
          </a:p>
        </p:txBody>
      </p:sp>
      <p:sp>
        <p:nvSpPr>
          <p:cNvPr id="4" name="Slide Number Placeholder 3"/>
          <p:cNvSpPr>
            <a:spLocks noGrp="1"/>
          </p:cNvSpPr>
          <p:nvPr>
            <p:ph type="sldNum" sz="quarter" idx="10"/>
          </p:nvPr>
        </p:nvSpPr>
        <p:spPr/>
        <p:txBody>
          <a:bodyPr/>
          <a:lstStyle/>
          <a:p>
            <a:fld id="{9B5958B5-BFA9-45F4-A56D-8BF911114CD4}" type="slidenum">
              <a:rPr lang="tr-TR" smtClean="0"/>
              <a:t>26</a:t>
            </a:fld>
            <a:endParaRPr lang="tr-TR"/>
          </a:p>
        </p:txBody>
      </p:sp>
    </p:spTree>
    <p:extLst>
      <p:ext uri="{BB962C8B-B14F-4D97-AF65-F5344CB8AC3E}">
        <p14:creationId xmlns:p14="http://schemas.microsoft.com/office/powerpoint/2010/main" val="2296891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EG balancing the need to achieve the higher fire safety standards and keep on with our new build programme. Still doing our other planned replacements, such as bathrooms and kitchens</a:t>
            </a:r>
          </a:p>
        </p:txBody>
      </p:sp>
      <p:sp>
        <p:nvSpPr>
          <p:cNvPr id="4" name="Slide Number Placeholder 3"/>
          <p:cNvSpPr>
            <a:spLocks noGrp="1"/>
          </p:cNvSpPr>
          <p:nvPr>
            <p:ph type="sldNum" sz="quarter" idx="10"/>
          </p:nvPr>
        </p:nvSpPr>
        <p:spPr/>
        <p:txBody>
          <a:bodyPr/>
          <a:lstStyle/>
          <a:p>
            <a:fld id="{9B5958B5-BFA9-45F4-A56D-8BF911114CD4}" type="slidenum">
              <a:rPr lang="tr-TR" smtClean="0"/>
              <a:t>27</a:t>
            </a:fld>
            <a:endParaRPr lang="tr-TR"/>
          </a:p>
        </p:txBody>
      </p:sp>
    </p:spTree>
    <p:extLst>
      <p:ext uri="{BB962C8B-B14F-4D97-AF65-F5344CB8AC3E}">
        <p14:creationId xmlns:p14="http://schemas.microsoft.com/office/powerpoint/2010/main" val="3744235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Sometimes difficult to access. Examples of failed applications before. Pilots for SHDF – working with councils – have put applications in.</a:t>
            </a:r>
          </a:p>
        </p:txBody>
      </p:sp>
      <p:sp>
        <p:nvSpPr>
          <p:cNvPr id="4" name="Slide Number Placeholder 3"/>
          <p:cNvSpPr>
            <a:spLocks noGrp="1"/>
          </p:cNvSpPr>
          <p:nvPr>
            <p:ph type="sldNum" sz="quarter" idx="10"/>
          </p:nvPr>
        </p:nvSpPr>
        <p:spPr/>
        <p:txBody>
          <a:bodyPr/>
          <a:lstStyle/>
          <a:p>
            <a:fld id="{9B5958B5-BFA9-45F4-A56D-8BF911114CD4}" type="slidenum">
              <a:rPr lang="tr-TR" smtClean="0"/>
              <a:t>28</a:t>
            </a:fld>
            <a:endParaRPr lang="tr-TR"/>
          </a:p>
        </p:txBody>
      </p:sp>
    </p:spTree>
    <p:extLst>
      <p:ext uri="{BB962C8B-B14F-4D97-AF65-F5344CB8AC3E}">
        <p14:creationId xmlns:p14="http://schemas.microsoft.com/office/powerpoint/2010/main" val="3410558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29</a:t>
            </a:fld>
            <a:endParaRPr lang="tr-TR"/>
          </a:p>
        </p:txBody>
      </p:sp>
    </p:spTree>
    <p:extLst>
      <p:ext uri="{BB962C8B-B14F-4D97-AF65-F5344CB8AC3E}">
        <p14:creationId xmlns:p14="http://schemas.microsoft.com/office/powerpoint/2010/main" val="408536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Sustainability is a wide subject, so covering some background and then mainly concentrating on existing homes. 14% of carbon from homes, plus estimated that 2.1millin of housing association homes will need to be retrofitted by 2050 to meet government targets</a:t>
            </a:r>
          </a:p>
        </p:txBody>
      </p:sp>
      <p:sp>
        <p:nvSpPr>
          <p:cNvPr id="4" name="Slide Number Placeholder 3"/>
          <p:cNvSpPr>
            <a:spLocks noGrp="1"/>
          </p:cNvSpPr>
          <p:nvPr>
            <p:ph type="sldNum" sz="quarter" idx="10"/>
          </p:nvPr>
        </p:nvSpPr>
        <p:spPr/>
        <p:txBody>
          <a:bodyPr/>
          <a:lstStyle/>
          <a:p>
            <a:fld id="{9B5958B5-BFA9-45F4-A56D-8BF911114CD4}" type="slidenum">
              <a:rPr lang="tr-TR" smtClean="0"/>
              <a:t>3</a:t>
            </a:fld>
            <a:endParaRPr lang="tr-TR"/>
          </a:p>
        </p:txBody>
      </p:sp>
    </p:spTree>
    <p:extLst>
      <p:ext uri="{BB962C8B-B14F-4D97-AF65-F5344CB8AC3E}">
        <p14:creationId xmlns:p14="http://schemas.microsoft.com/office/powerpoint/2010/main" val="966692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We have made a start on some of our long term targets, but need to focus in on what it means for our new homes (may have to retrofit later) and our existing homes and what we want to achieve </a:t>
            </a:r>
            <a:r>
              <a:rPr lang="en-GB"/>
              <a:t>and when</a:t>
            </a:r>
          </a:p>
        </p:txBody>
      </p:sp>
      <p:sp>
        <p:nvSpPr>
          <p:cNvPr id="4" name="Slide Number Placeholder 3"/>
          <p:cNvSpPr>
            <a:spLocks noGrp="1"/>
          </p:cNvSpPr>
          <p:nvPr>
            <p:ph type="sldNum" sz="quarter" idx="10"/>
          </p:nvPr>
        </p:nvSpPr>
        <p:spPr/>
        <p:txBody>
          <a:bodyPr/>
          <a:lstStyle/>
          <a:p>
            <a:fld id="{9B5958B5-BFA9-45F4-A56D-8BF911114CD4}" type="slidenum">
              <a:rPr lang="tr-TR" smtClean="0"/>
              <a:t>30</a:t>
            </a:fld>
            <a:endParaRPr lang="tr-TR"/>
          </a:p>
        </p:txBody>
      </p:sp>
    </p:spTree>
    <p:extLst>
      <p:ext uri="{BB962C8B-B14F-4D97-AF65-F5344CB8AC3E}">
        <p14:creationId xmlns:p14="http://schemas.microsoft.com/office/powerpoint/2010/main" val="2140394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31</a:t>
            </a:fld>
            <a:endParaRPr lang="tr-TR"/>
          </a:p>
        </p:txBody>
      </p:sp>
    </p:spTree>
    <p:extLst>
      <p:ext uri="{BB962C8B-B14F-4D97-AF65-F5344CB8AC3E}">
        <p14:creationId xmlns:p14="http://schemas.microsoft.com/office/powerpoint/2010/main" val="860352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32</a:t>
            </a:fld>
            <a:endParaRPr lang="tr-TR"/>
          </a:p>
        </p:txBody>
      </p:sp>
    </p:spTree>
    <p:extLst>
      <p:ext uri="{BB962C8B-B14F-4D97-AF65-F5344CB8AC3E}">
        <p14:creationId xmlns:p14="http://schemas.microsoft.com/office/powerpoint/2010/main" val="2795184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33</a:t>
            </a:fld>
            <a:endParaRPr lang="tr-TR"/>
          </a:p>
        </p:txBody>
      </p:sp>
    </p:spTree>
    <p:extLst>
      <p:ext uri="{BB962C8B-B14F-4D97-AF65-F5344CB8AC3E}">
        <p14:creationId xmlns:p14="http://schemas.microsoft.com/office/powerpoint/2010/main" val="357696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4</a:t>
            </a:fld>
            <a:endParaRPr lang="tr-TR"/>
          </a:p>
        </p:txBody>
      </p:sp>
    </p:spTree>
    <p:extLst>
      <p:ext uri="{BB962C8B-B14F-4D97-AF65-F5344CB8AC3E}">
        <p14:creationId xmlns:p14="http://schemas.microsoft.com/office/powerpoint/2010/main" val="402260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5</a:t>
            </a:fld>
            <a:endParaRPr lang="tr-TR"/>
          </a:p>
        </p:txBody>
      </p:sp>
    </p:spTree>
    <p:extLst>
      <p:ext uri="{BB962C8B-B14F-4D97-AF65-F5344CB8AC3E}">
        <p14:creationId xmlns:p14="http://schemas.microsoft.com/office/powerpoint/2010/main" val="184229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6</a:t>
            </a:fld>
            <a:endParaRPr lang="tr-TR"/>
          </a:p>
        </p:txBody>
      </p:sp>
    </p:spTree>
    <p:extLst>
      <p:ext uri="{BB962C8B-B14F-4D97-AF65-F5344CB8AC3E}">
        <p14:creationId xmlns:p14="http://schemas.microsoft.com/office/powerpoint/2010/main" val="5492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7</a:t>
            </a:fld>
            <a:endParaRPr lang="tr-TR"/>
          </a:p>
        </p:txBody>
      </p:sp>
    </p:spTree>
    <p:extLst>
      <p:ext uri="{BB962C8B-B14F-4D97-AF65-F5344CB8AC3E}">
        <p14:creationId xmlns:p14="http://schemas.microsoft.com/office/powerpoint/2010/main" val="223862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8</a:t>
            </a:fld>
            <a:endParaRPr lang="tr-TR"/>
          </a:p>
        </p:txBody>
      </p:sp>
    </p:spTree>
    <p:extLst>
      <p:ext uri="{BB962C8B-B14F-4D97-AF65-F5344CB8AC3E}">
        <p14:creationId xmlns:p14="http://schemas.microsoft.com/office/powerpoint/2010/main" val="97080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5958B5-BFA9-45F4-A56D-8BF911114CD4}" type="slidenum">
              <a:rPr lang="tr-TR" smtClean="0"/>
              <a:t>9</a:t>
            </a:fld>
            <a:endParaRPr lang="tr-TR"/>
          </a:p>
        </p:txBody>
      </p:sp>
    </p:spTree>
    <p:extLst>
      <p:ext uri="{BB962C8B-B14F-4D97-AF65-F5344CB8AC3E}">
        <p14:creationId xmlns:p14="http://schemas.microsoft.com/office/powerpoint/2010/main" val="1972037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7" y="6315748"/>
            <a:ext cx="12188825" cy="64008"/>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14285" y="1737845"/>
            <a:ext cx="11889047" cy="3241199"/>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17055" y="5213707"/>
            <a:ext cx="11889047" cy="1038846"/>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userDrawn="1"/>
        </p:nvCxnSpPr>
        <p:spPr>
          <a:xfrm>
            <a:off x="1158240" y="5080462"/>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2EEFF52-D09F-47FB-8ED8-B8B57CE6EF43}"/>
              </a:ext>
            </a:extLst>
          </p:cNvPr>
          <p:cNvSpPr/>
          <p:nvPr userDrawn="1"/>
        </p:nvSpPr>
        <p:spPr>
          <a:xfrm>
            <a:off x="-14778" y="1563959"/>
            <a:ext cx="12192001" cy="65999"/>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45CF1299-F8D4-4B1D-A2E5-47B9461CE2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68" y="132255"/>
            <a:ext cx="1530000" cy="1289753"/>
          </a:xfrm>
          <a:prstGeom prst="rect">
            <a:avLst/>
          </a:prstGeom>
        </p:spPr>
      </p:pic>
    </p:spTree>
    <p:extLst>
      <p:ext uri="{BB962C8B-B14F-4D97-AF65-F5344CB8AC3E}">
        <p14:creationId xmlns:p14="http://schemas.microsoft.com/office/powerpoint/2010/main" val="45231790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hasCustomPrompt="1"/>
          </p:nvPr>
        </p:nvSpPr>
        <p:spPr>
          <a:xfrm>
            <a:off x="118226" y="5275231"/>
            <a:ext cx="11822545" cy="1069043"/>
          </a:xfrm>
          <a:prstGeom prst="rect">
            <a:avLst/>
          </a:prstGeom>
        </p:spPr>
        <p:txBody>
          <a:bodyPr lIns="91440" rIns="91440" anchor="t" anchorCtr="0">
            <a:normAutofit/>
          </a:bodyPr>
          <a:lstStyle>
            <a:lvl1pPr marL="0" indent="0">
              <a:buNone/>
              <a:defRPr sz="3200" b="1"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title style</a:t>
            </a:r>
          </a:p>
        </p:txBody>
      </p:sp>
      <p:cxnSp>
        <p:nvCxnSpPr>
          <p:cNvPr id="9" name="Straight Connector 8"/>
          <p:cNvCxnSpPr>
            <a:cxnSpLocks/>
          </p:cNvCxnSpPr>
          <p:nvPr/>
        </p:nvCxnSpPr>
        <p:spPr>
          <a:xfrm>
            <a:off x="246406" y="5091546"/>
            <a:ext cx="1160758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A70698E-0347-4D93-A555-2939EBDCCDC8}"/>
              </a:ext>
            </a:extLst>
          </p:cNvPr>
          <p:cNvSpPr/>
          <p:nvPr userDrawn="1"/>
        </p:nvSpPr>
        <p:spPr>
          <a:xfrm>
            <a:off x="-14778" y="1563959"/>
            <a:ext cx="12192001" cy="65999"/>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ontent Placeholder 2">
            <a:extLst>
              <a:ext uri="{FF2B5EF4-FFF2-40B4-BE49-F238E27FC236}">
                <a16:creationId xmlns:a16="http://schemas.microsoft.com/office/drawing/2014/main" id="{1FB1A6CC-AB60-484E-84EF-797353E2C086}"/>
              </a:ext>
            </a:extLst>
          </p:cNvPr>
          <p:cNvSpPr>
            <a:spLocks noGrp="1"/>
          </p:cNvSpPr>
          <p:nvPr>
            <p:ph sz="half" idx="13"/>
          </p:nvPr>
        </p:nvSpPr>
        <p:spPr>
          <a:xfrm>
            <a:off x="118226" y="1845735"/>
            <a:ext cx="11822545" cy="29252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960A356-77C3-470D-8D1B-EEAB4E85A3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6491" y="132256"/>
            <a:ext cx="2040000" cy="1289753"/>
          </a:xfrm>
          <a:prstGeom prst="rect">
            <a:avLst/>
          </a:prstGeom>
        </p:spPr>
      </p:pic>
    </p:spTree>
    <p:extLst>
      <p:ext uri="{BB962C8B-B14F-4D97-AF65-F5344CB8AC3E}">
        <p14:creationId xmlns:p14="http://schemas.microsoft.com/office/powerpoint/2010/main" val="37046893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845734"/>
            <a:ext cx="493776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7"/>
            <a:ext cx="4937760" cy="402335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EB3FB918-8323-47CF-AC7E-4CAB39390741}"/>
              </a:ext>
            </a:extLst>
          </p:cNvPr>
          <p:cNvSpPr>
            <a:spLocks noGrp="1"/>
          </p:cNvSpPr>
          <p:nvPr>
            <p:ph type="title"/>
          </p:nvPr>
        </p:nvSpPr>
        <p:spPr>
          <a:xfrm>
            <a:off x="2201333" y="149907"/>
            <a:ext cx="8954347" cy="1244265"/>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42400398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C6747417-CB44-4600-ABD5-7F29ACFA0F22}"/>
              </a:ext>
            </a:extLst>
          </p:cNvPr>
          <p:cNvSpPr>
            <a:spLocks noGrp="1"/>
          </p:cNvSpPr>
          <p:nvPr>
            <p:ph type="title"/>
          </p:nvPr>
        </p:nvSpPr>
        <p:spPr>
          <a:xfrm>
            <a:off x="2261678" y="154525"/>
            <a:ext cx="9049789" cy="1244265"/>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285312260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1C7F2C7-3E09-4BD4-98B4-7AE36FE493B3}"/>
              </a:ext>
            </a:extLst>
          </p:cNvPr>
          <p:cNvSpPr/>
          <p:nvPr userDrawn="1"/>
        </p:nvSpPr>
        <p:spPr>
          <a:xfrm>
            <a:off x="-14778" y="1563959"/>
            <a:ext cx="12192001" cy="65999"/>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Placeholder 1">
            <a:extLst>
              <a:ext uri="{FF2B5EF4-FFF2-40B4-BE49-F238E27FC236}">
                <a16:creationId xmlns:a16="http://schemas.microsoft.com/office/drawing/2014/main" id="{220B114D-8AEB-4A55-A513-C6B5846365D6}"/>
              </a:ext>
            </a:extLst>
          </p:cNvPr>
          <p:cNvSpPr>
            <a:spLocks noGrp="1"/>
          </p:cNvSpPr>
          <p:nvPr>
            <p:ph type="title"/>
          </p:nvPr>
        </p:nvSpPr>
        <p:spPr>
          <a:xfrm>
            <a:off x="2333416" y="132256"/>
            <a:ext cx="9049789" cy="1244265"/>
          </a:xfrm>
          <a:prstGeom prst="rect">
            <a:avLst/>
          </a:prstGeom>
        </p:spPr>
        <p:txBody>
          <a:bodyPr vert="horz" lIns="91440" tIns="45720" rIns="91440" bIns="45720" rtlCol="0" anchor="t">
            <a:normAutofit/>
          </a:bodyPr>
          <a:lstStyle/>
          <a:p>
            <a:r>
              <a:rPr lang="en-US"/>
              <a:t>Click to edit Master title style</a:t>
            </a:r>
          </a:p>
        </p:txBody>
      </p:sp>
      <p:pic>
        <p:nvPicPr>
          <p:cNvPr id="6" name="Picture 5">
            <a:extLst>
              <a:ext uri="{FF2B5EF4-FFF2-40B4-BE49-F238E27FC236}">
                <a16:creationId xmlns:a16="http://schemas.microsoft.com/office/drawing/2014/main" id="{FEFEBC55-A5BF-4170-9964-D624487923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68" y="132255"/>
            <a:ext cx="1530000" cy="1289753"/>
          </a:xfrm>
          <a:prstGeom prst="rect">
            <a:avLst/>
          </a:prstGeom>
        </p:spPr>
      </p:pic>
    </p:spTree>
    <p:extLst>
      <p:ext uri="{BB962C8B-B14F-4D97-AF65-F5344CB8AC3E}">
        <p14:creationId xmlns:p14="http://schemas.microsoft.com/office/powerpoint/2010/main" val="42233558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9" name="Rectangle 8"/>
          <p:cNvSpPr/>
          <p:nvPr/>
        </p:nvSpPr>
        <p:spPr>
          <a:xfrm>
            <a:off x="4040071" y="0"/>
            <a:ext cx="64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1">
                <a:solidFill>
                  <a:srgbClr val="FFFFFF"/>
                </a:solidFill>
              </a:defRPr>
            </a:lvl1pPr>
          </a:lstStyle>
          <a:p>
            <a:r>
              <a:rPr lang="en-US"/>
              <a:t>Click to edit Master title style</a:t>
            </a:r>
          </a:p>
        </p:txBody>
      </p:sp>
      <p:sp>
        <p:nvSpPr>
          <p:cNvPr id="3" name="Content Placeholder 2"/>
          <p:cNvSpPr>
            <a:spLocks noGrp="1"/>
          </p:cNvSpPr>
          <p:nvPr>
            <p:ph idx="1"/>
          </p:nvPr>
        </p:nvSpPr>
        <p:spPr>
          <a:xfrm>
            <a:off x="4613650" y="731520"/>
            <a:ext cx="6679191" cy="525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5513" y="6459787"/>
            <a:ext cx="2618511" cy="365125"/>
          </a:xfrm>
          <a:prstGeom prst="rect">
            <a:avLst/>
          </a:prstGeom>
        </p:spPr>
        <p:txBody>
          <a:bodyPr/>
          <a:lstStyle>
            <a:lvl1pPr algn="l">
              <a:defRPr/>
            </a:lvl1pPr>
          </a:lstStyle>
          <a:p>
            <a:fld id="{46CAB113-6075-4FB3-AB92-8E567CB200B1}" type="datetime1">
              <a:rPr lang="tr-TR" smtClean="0"/>
              <a:t>12.05.2021</a:t>
            </a:fld>
            <a:endParaRPr lang="tr-TR"/>
          </a:p>
        </p:txBody>
      </p:sp>
      <p:sp>
        <p:nvSpPr>
          <p:cNvPr id="6" name="Footer Placeholder 5"/>
          <p:cNvSpPr>
            <a:spLocks noGrp="1"/>
          </p:cNvSpPr>
          <p:nvPr>
            <p:ph type="ftr" sz="quarter" idx="11"/>
          </p:nvPr>
        </p:nvSpPr>
        <p:spPr>
          <a:xfrm>
            <a:off x="4800600" y="6459787"/>
            <a:ext cx="4648200" cy="365125"/>
          </a:xfrm>
          <a:prstGeom prst="rect">
            <a:avLst/>
          </a:prstGeo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a:xfrm>
            <a:off x="9900460" y="6459787"/>
            <a:ext cx="1312025" cy="365125"/>
          </a:xfrm>
          <a:prstGeom prst="rect">
            <a:avLst/>
          </a:prstGeom>
        </p:spPr>
        <p:txBody>
          <a:bodyPr/>
          <a:lstStyle>
            <a:lvl1pPr>
              <a:defRPr>
                <a:solidFill>
                  <a:schemeClr val="tx2"/>
                </a:solidFill>
              </a:defRPr>
            </a:lvl1pPr>
          </a:lstStyle>
          <a:p>
            <a:fld id="{EB21BD14-43C9-41EE-9DFA-7CE3DE50AEDA}" type="slidenum">
              <a:rPr lang="tr-TR" smtClean="0"/>
              <a:t>‹#›</a:t>
            </a:fld>
            <a:endParaRPr lang="tr-TR"/>
          </a:p>
        </p:txBody>
      </p:sp>
      <p:sp>
        <p:nvSpPr>
          <p:cNvPr id="10" name="Content Placeholder 2">
            <a:extLst>
              <a:ext uri="{FF2B5EF4-FFF2-40B4-BE49-F238E27FC236}">
                <a16:creationId xmlns:a16="http://schemas.microsoft.com/office/drawing/2014/main" id="{47536786-DAA8-4104-8953-97D62979FA78}"/>
              </a:ext>
            </a:extLst>
          </p:cNvPr>
          <p:cNvSpPr>
            <a:spLocks noGrp="1"/>
          </p:cNvSpPr>
          <p:nvPr>
            <p:ph idx="13"/>
          </p:nvPr>
        </p:nvSpPr>
        <p:spPr>
          <a:xfrm>
            <a:off x="457201" y="2957015"/>
            <a:ext cx="3200400" cy="336212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035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592" y="5074920"/>
            <a:ext cx="12082817" cy="1275838"/>
          </a:xfrm>
          <a:prstGeom prst="rect">
            <a:avLst/>
          </a:prstGeom>
        </p:spPr>
        <p:txBody>
          <a:bodyPr tIns="0" bIns="0" anchor="b">
            <a:noAutofit/>
          </a:bodyPr>
          <a:lstStyle>
            <a:lvl1pPr>
              <a:defRPr sz="3600" b="0">
                <a:solidFill>
                  <a:srgbClr val="FFFFFF"/>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64069B13-1339-4B4F-8A14-4A124E7FFD7A}"/>
              </a:ext>
            </a:extLst>
          </p:cNvPr>
          <p:cNvSpPr>
            <a:spLocks noGrp="1"/>
          </p:cNvSpPr>
          <p:nvPr>
            <p:ph idx="13"/>
          </p:nvPr>
        </p:nvSpPr>
        <p:spPr>
          <a:xfrm>
            <a:off x="4485705" y="1602612"/>
            <a:ext cx="3217415" cy="1826389"/>
          </a:xfrm>
          <a:prstGeom prst="rect">
            <a:avLst/>
          </a:prstGeom>
          <a:solidFill>
            <a:schemeClr val="bg1"/>
          </a:solidFill>
        </p:spPr>
        <p:txBody>
          <a:bodyPr anchor="ctr"/>
          <a:lstStyle>
            <a:lvl1pPr marL="0" indent="0" algn="ctr">
              <a:buNone/>
              <a:defRPr sz="3600" b="1"/>
            </a:lvl1pPr>
            <a:lvl2pPr marL="201168" indent="0" algn="ctr">
              <a:buNone/>
              <a:defRPr/>
            </a:lvl2pPr>
            <a:lvl3pPr marL="384048" indent="0" algn="ctr">
              <a:buNone/>
              <a:defRPr/>
            </a:lvl3pPr>
            <a:lvl4pPr marL="566928" indent="0" algn="ctr">
              <a:buNone/>
              <a:defRPr/>
            </a:lvl4pPr>
            <a:lvl5pPr marL="749808" indent="0" algn="ctr">
              <a:buNone/>
              <a:defRPr/>
            </a:lvl5pPr>
          </a:lstStyle>
          <a:p>
            <a:pPr lvl="0"/>
            <a:r>
              <a:rPr lang="en-US"/>
              <a:t>Edit Master text styles</a:t>
            </a:r>
          </a:p>
        </p:txBody>
      </p:sp>
    </p:spTree>
    <p:extLst>
      <p:ext uri="{BB962C8B-B14F-4D97-AF65-F5344CB8AC3E}">
        <p14:creationId xmlns:p14="http://schemas.microsoft.com/office/powerpoint/2010/main" val="172442673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592" y="5074920"/>
            <a:ext cx="12082817" cy="1275838"/>
          </a:xfrm>
          <a:prstGeom prst="rect">
            <a:avLst/>
          </a:prstGeom>
        </p:spPr>
        <p:txBody>
          <a:bodyPr tIns="0" bIns="0" anchor="b">
            <a:noAutofit/>
          </a:bodyPr>
          <a:lstStyle>
            <a:lvl1pPr>
              <a:defRPr sz="3600" b="0">
                <a:solidFill>
                  <a:srgbClr val="FFFFFF"/>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64069B13-1339-4B4F-8A14-4A124E7FFD7A}"/>
              </a:ext>
            </a:extLst>
          </p:cNvPr>
          <p:cNvSpPr>
            <a:spLocks noGrp="1"/>
          </p:cNvSpPr>
          <p:nvPr>
            <p:ph idx="13"/>
          </p:nvPr>
        </p:nvSpPr>
        <p:spPr>
          <a:xfrm>
            <a:off x="4485705" y="1602612"/>
            <a:ext cx="3217415" cy="1826389"/>
          </a:xfrm>
          <a:prstGeom prst="rect">
            <a:avLst/>
          </a:prstGeom>
          <a:solidFill>
            <a:schemeClr val="bg1"/>
          </a:solidFill>
        </p:spPr>
        <p:txBody>
          <a:bodyPr anchor="ctr"/>
          <a:lstStyle>
            <a:lvl1pPr marL="0" indent="0" algn="ctr">
              <a:buNone/>
              <a:defRPr sz="3600" b="1"/>
            </a:lvl1pPr>
            <a:lvl2pPr marL="201168" indent="0" algn="ctr">
              <a:buNone/>
              <a:defRPr/>
            </a:lvl2pPr>
            <a:lvl3pPr marL="384048" indent="0" algn="ctr">
              <a:buNone/>
              <a:defRPr/>
            </a:lvl3pPr>
            <a:lvl4pPr marL="566928" indent="0" algn="ctr">
              <a:buNone/>
              <a:defRPr/>
            </a:lvl4pPr>
            <a:lvl5pPr marL="749808" indent="0" algn="ctr">
              <a:buNone/>
              <a:defRPr/>
            </a:lvl5pPr>
          </a:lstStyle>
          <a:p>
            <a:pPr lvl="0"/>
            <a:r>
              <a:rPr lang="en-US"/>
              <a:t>Edit Master text styles</a:t>
            </a:r>
          </a:p>
        </p:txBody>
      </p:sp>
      <p:sp>
        <p:nvSpPr>
          <p:cNvPr id="4" name="Text Placeholder 3">
            <a:extLst>
              <a:ext uri="{FF2B5EF4-FFF2-40B4-BE49-F238E27FC236}">
                <a16:creationId xmlns:a16="http://schemas.microsoft.com/office/drawing/2014/main" id="{FE06FCBB-ED47-4244-A7E8-C5D29BF426BE}"/>
              </a:ext>
            </a:extLst>
          </p:cNvPr>
          <p:cNvSpPr>
            <a:spLocks noGrp="1"/>
          </p:cNvSpPr>
          <p:nvPr>
            <p:ph type="body" sz="quarter" idx="14"/>
          </p:nvPr>
        </p:nvSpPr>
        <p:spPr>
          <a:xfrm>
            <a:off x="2241552" y="3967164"/>
            <a:ext cx="7105649" cy="655637"/>
          </a:xfrm>
          <a:prstGeom prst="rect">
            <a:avLst/>
          </a:prstGeom>
        </p:spPr>
        <p:txBody>
          <a:bodyPr/>
          <a:lstStyle>
            <a:lvl1pPr algn="ct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986379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0" y="1976907"/>
            <a:ext cx="12177223" cy="2776729"/>
          </a:xfrm>
        </p:spPr>
        <p:txBody>
          <a:bodyPr anchor="b">
            <a:normAutofit/>
          </a:bodyPr>
          <a:lstStyle>
            <a:lvl1pPr algn="ctr">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683068" y="156014"/>
            <a:ext cx="10058400" cy="1265993"/>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10" name="Rectangle 9">
            <a:extLst>
              <a:ext uri="{FF2B5EF4-FFF2-40B4-BE49-F238E27FC236}">
                <a16:creationId xmlns:a16="http://schemas.microsoft.com/office/drawing/2014/main" id="{1BE5B19B-CAD6-4654-990E-8EB4F2FB9560}"/>
              </a:ext>
            </a:extLst>
          </p:cNvPr>
          <p:cNvSpPr/>
          <p:nvPr userDrawn="1"/>
        </p:nvSpPr>
        <p:spPr>
          <a:xfrm>
            <a:off x="17" y="6315748"/>
            <a:ext cx="12188825" cy="64008"/>
          </a:xfrm>
          <a:prstGeom prst="rect">
            <a:avLst/>
          </a:prstGeom>
          <a:solidFill>
            <a:srgbClr val="C51230"/>
          </a:solidFill>
          <a:ln>
            <a:solidFill>
              <a:srgbClr val="C51230"/>
            </a:solid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840C7702-9237-45EA-BBFD-2082EA687FD9}"/>
              </a:ext>
            </a:extLst>
          </p:cNvPr>
          <p:cNvSpPr/>
          <p:nvPr userDrawn="1"/>
        </p:nvSpPr>
        <p:spPr>
          <a:xfrm>
            <a:off x="-14778" y="1563959"/>
            <a:ext cx="12192001" cy="65999"/>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06201CF6-CC95-4501-ADA2-30040C3DC6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68" y="132255"/>
            <a:ext cx="1530000" cy="1289753"/>
          </a:xfrm>
          <a:prstGeom prst="rect">
            <a:avLst/>
          </a:prstGeom>
        </p:spPr>
      </p:pic>
    </p:spTree>
    <p:extLst>
      <p:ext uri="{BB962C8B-B14F-4D97-AF65-F5344CB8AC3E}">
        <p14:creationId xmlns:p14="http://schemas.microsoft.com/office/powerpoint/2010/main" val="224097055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2890" y="151375"/>
            <a:ext cx="10142112" cy="1284619"/>
          </a:xfrm>
        </p:spPr>
        <p:txBody>
          <a:bodyPr anchor="t"/>
          <a:lstStyle>
            <a:lvl1pPr marL="0">
              <a:defRPr b="1"/>
            </a:lvl1pPr>
          </a:lstStyle>
          <a:p>
            <a:r>
              <a:rPr lang="en-US"/>
              <a:t>Click to edit Master title style</a:t>
            </a:r>
          </a:p>
        </p:txBody>
      </p:sp>
      <p:sp>
        <p:nvSpPr>
          <p:cNvPr id="3" name="Content Placeholder 2"/>
          <p:cNvSpPr>
            <a:spLocks noGrp="1"/>
          </p:cNvSpPr>
          <p:nvPr>
            <p:ph idx="1"/>
          </p:nvPr>
        </p:nvSpPr>
        <p:spPr>
          <a:xfrm>
            <a:off x="318107" y="1768461"/>
            <a:ext cx="11536895"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331155880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696148" y="125618"/>
            <a:ext cx="10058400" cy="1309288"/>
          </a:xfrm>
        </p:spPr>
        <p:txBody>
          <a:bodyPr anchor="t"/>
          <a:lstStyle>
            <a:lvl1pPr>
              <a:defRPr b="1"/>
            </a:lvl1pPr>
          </a:lstStyle>
          <a:p>
            <a:r>
              <a:rPr lang="en-US"/>
              <a:t>Click to edit Master title style</a:t>
            </a:r>
          </a:p>
        </p:txBody>
      </p:sp>
      <p:sp>
        <p:nvSpPr>
          <p:cNvPr id="3" name="Content Placeholder 2"/>
          <p:cNvSpPr>
            <a:spLocks noGrp="1"/>
          </p:cNvSpPr>
          <p:nvPr>
            <p:ph sz="half" idx="1"/>
          </p:nvPr>
        </p:nvSpPr>
        <p:spPr>
          <a:xfrm>
            <a:off x="1696147" y="1684748"/>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6788" y="1684749"/>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425897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76719" y="142737"/>
            <a:ext cx="9756660" cy="12890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47782" y="1845734"/>
            <a:ext cx="11785599"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942432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803042" y="128789"/>
            <a:ext cx="9352638" cy="1275009"/>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9657108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8328879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pic>
        <p:nvPicPr>
          <p:cNvPr id="10" name="Picture 9">
            <a:extLst>
              <a:ext uri="{FF2B5EF4-FFF2-40B4-BE49-F238E27FC236}">
                <a16:creationId xmlns:a16="http://schemas.microsoft.com/office/drawing/2014/main" id="{B52F843A-C56E-47C1-912B-C1032998FE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68" y="132255"/>
            <a:ext cx="1530000" cy="1289753"/>
          </a:xfrm>
          <a:prstGeom prst="rect">
            <a:avLst/>
          </a:prstGeom>
        </p:spPr>
      </p:pic>
    </p:spTree>
    <p:extLst>
      <p:ext uri="{BB962C8B-B14F-4D97-AF65-F5344CB8AC3E}">
        <p14:creationId xmlns:p14="http://schemas.microsoft.com/office/powerpoint/2010/main" val="426109136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5/12/2021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29307157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hasCustomPrompt="1"/>
          </p:nvPr>
        </p:nvSpPr>
        <p:spPr>
          <a:xfrm>
            <a:off x="118226" y="5275231"/>
            <a:ext cx="11822545" cy="1069043"/>
          </a:xfrm>
          <a:prstGeom prst="rect">
            <a:avLst/>
          </a:prstGeom>
        </p:spPr>
        <p:txBody>
          <a:bodyPr lIns="91440" rIns="91440" anchor="t" anchorCtr="0">
            <a:normAutofit/>
          </a:bodyPr>
          <a:lstStyle>
            <a:lvl1pPr marL="0" indent="0">
              <a:buNone/>
              <a:defRPr sz="3200" b="1"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title style</a:t>
            </a:r>
          </a:p>
        </p:txBody>
      </p:sp>
      <p:cxnSp>
        <p:nvCxnSpPr>
          <p:cNvPr id="9" name="Straight Connector 8"/>
          <p:cNvCxnSpPr>
            <a:cxnSpLocks/>
          </p:cNvCxnSpPr>
          <p:nvPr/>
        </p:nvCxnSpPr>
        <p:spPr>
          <a:xfrm>
            <a:off x="246406" y="5091546"/>
            <a:ext cx="1160758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A70698E-0347-4D93-A555-2939EBDCCDC8}"/>
              </a:ext>
            </a:extLst>
          </p:cNvPr>
          <p:cNvSpPr/>
          <p:nvPr userDrawn="1"/>
        </p:nvSpPr>
        <p:spPr>
          <a:xfrm>
            <a:off x="-14778" y="1563959"/>
            <a:ext cx="12192001" cy="65999"/>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ontent Placeholder 2">
            <a:extLst>
              <a:ext uri="{FF2B5EF4-FFF2-40B4-BE49-F238E27FC236}">
                <a16:creationId xmlns:a16="http://schemas.microsoft.com/office/drawing/2014/main" id="{1FB1A6CC-AB60-484E-84EF-797353E2C086}"/>
              </a:ext>
            </a:extLst>
          </p:cNvPr>
          <p:cNvSpPr>
            <a:spLocks noGrp="1"/>
          </p:cNvSpPr>
          <p:nvPr>
            <p:ph sz="half" idx="13"/>
          </p:nvPr>
        </p:nvSpPr>
        <p:spPr>
          <a:xfrm>
            <a:off x="118226" y="1845735"/>
            <a:ext cx="11822545" cy="29252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592FA85-5FBE-436E-A4A3-2A3B375001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68" y="132255"/>
            <a:ext cx="1530000" cy="1289753"/>
          </a:xfrm>
          <a:prstGeom prst="rect">
            <a:avLst/>
          </a:prstGeom>
        </p:spPr>
      </p:pic>
    </p:spTree>
    <p:extLst>
      <p:ext uri="{BB962C8B-B14F-4D97-AF65-F5344CB8AC3E}">
        <p14:creationId xmlns:p14="http://schemas.microsoft.com/office/powerpoint/2010/main" val="21414195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845734"/>
            <a:ext cx="493776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7"/>
            <a:ext cx="4937760" cy="402335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EB3FB918-8323-47CF-AC7E-4CAB39390741}"/>
              </a:ext>
            </a:extLst>
          </p:cNvPr>
          <p:cNvSpPr>
            <a:spLocks noGrp="1"/>
          </p:cNvSpPr>
          <p:nvPr>
            <p:ph type="title"/>
          </p:nvPr>
        </p:nvSpPr>
        <p:spPr>
          <a:xfrm>
            <a:off x="2201333" y="149907"/>
            <a:ext cx="8954347" cy="1244265"/>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7316997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C6747417-CB44-4600-ABD5-7F29ACFA0F22}"/>
              </a:ext>
            </a:extLst>
          </p:cNvPr>
          <p:cNvSpPr>
            <a:spLocks noGrp="1"/>
          </p:cNvSpPr>
          <p:nvPr>
            <p:ph type="title"/>
          </p:nvPr>
        </p:nvSpPr>
        <p:spPr>
          <a:xfrm>
            <a:off x="2261678" y="154525"/>
            <a:ext cx="9049789" cy="1244265"/>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4912324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73232" y="143170"/>
            <a:ext cx="9049789" cy="124426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604059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1C7F2C7-3E09-4BD4-98B4-7AE36FE493B3}"/>
              </a:ext>
            </a:extLst>
          </p:cNvPr>
          <p:cNvSpPr/>
          <p:nvPr userDrawn="1"/>
        </p:nvSpPr>
        <p:spPr>
          <a:xfrm>
            <a:off x="-14778" y="1563959"/>
            <a:ext cx="12192001" cy="65999"/>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Placeholder 1">
            <a:extLst>
              <a:ext uri="{FF2B5EF4-FFF2-40B4-BE49-F238E27FC236}">
                <a16:creationId xmlns:a16="http://schemas.microsoft.com/office/drawing/2014/main" id="{220B114D-8AEB-4A55-A513-C6B5846365D6}"/>
              </a:ext>
            </a:extLst>
          </p:cNvPr>
          <p:cNvSpPr>
            <a:spLocks noGrp="1"/>
          </p:cNvSpPr>
          <p:nvPr>
            <p:ph type="title"/>
          </p:nvPr>
        </p:nvSpPr>
        <p:spPr>
          <a:xfrm>
            <a:off x="2333416" y="132256"/>
            <a:ext cx="9049789" cy="1244265"/>
          </a:xfrm>
          <a:prstGeom prst="rect">
            <a:avLst/>
          </a:prstGeom>
        </p:spPr>
        <p:txBody>
          <a:bodyPr vert="horz" lIns="91440" tIns="45720" rIns="91440" bIns="45720" rtlCol="0" anchor="t">
            <a:normAutofit/>
          </a:bodyPr>
          <a:lstStyle/>
          <a:p>
            <a:r>
              <a:rPr lang="en-US"/>
              <a:t>Click to edit Master title style</a:t>
            </a:r>
          </a:p>
        </p:txBody>
      </p:sp>
      <p:pic>
        <p:nvPicPr>
          <p:cNvPr id="6" name="Picture 5">
            <a:extLst>
              <a:ext uri="{FF2B5EF4-FFF2-40B4-BE49-F238E27FC236}">
                <a16:creationId xmlns:a16="http://schemas.microsoft.com/office/drawing/2014/main" id="{7C46AA08-140C-443C-9D48-C890E0C7DA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68" y="132255"/>
            <a:ext cx="1530000" cy="1289753"/>
          </a:xfrm>
          <a:prstGeom prst="rect">
            <a:avLst/>
          </a:prstGeom>
        </p:spPr>
      </p:pic>
    </p:spTree>
    <p:extLst>
      <p:ext uri="{BB962C8B-B14F-4D97-AF65-F5344CB8AC3E}">
        <p14:creationId xmlns:p14="http://schemas.microsoft.com/office/powerpoint/2010/main" val="39420766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9" name="Rectangle 8"/>
          <p:cNvSpPr/>
          <p:nvPr/>
        </p:nvSpPr>
        <p:spPr>
          <a:xfrm>
            <a:off x="4040071" y="0"/>
            <a:ext cx="64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1">
                <a:solidFill>
                  <a:srgbClr val="FFFFFF"/>
                </a:solidFill>
              </a:defRPr>
            </a:lvl1pPr>
          </a:lstStyle>
          <a:p>
            <a:r>
              <a:rPr lang="en-US"/>
              <a:t>Click to edit Master title style</a:t>
            </a:r>
          </a:p>
        </p:txBody>
      </p:sp>
      <p:sp>
        <p:nvSpPr>
          <p:cNvPr id="3" name="Content Placeholder 2"/>
          <p:cNvSpPr>
            <a:spLocks noGrp="1"/>
          </p:cNvSpPr>
          <p:nvPr>
            <p:ph idx="1"/>
          </p:nvPr>
        </p:nvSpPr>
        <p:spPr>
          <a:xfrm>
            <a:off x="4613650" y="731520"/>
            <a:ext cx="6679191" cy="525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5513" y="6459787"/>
            <a:ext cx="2618511" cy="365125"/>
          </a:xfrm>
          <a:prstGeom prst="rect">
            <a:avLst/>
          </a:prstGeom>
        </p:spPr>
        <p:txBody>
          <a:bodyPr/>
          <a:lstStyle>
            <a:lvl1pPr algn="l">
              <a:defRPr/>
            </a:lvl1pPr>
          </a:lstStyle>
          <a:p>
            <a:fld id="{46CAB113-6075-4FB3-AB92-8E567CB200B1}" type="datetime1">
              <a:rPr lang="tr-TR" smtClean="0"/>
              <a:t>12.05.2021</a:t>
            </a:fld>
            <a:endParaRPr lang="tr-TR"/>
          </a:p>
        </p:txBody>
      </p:sp>
      <p:sp>
        <p:nvSpPr>
          <p:cNvPr id="6" name="Footer Placeholder 5"/>
          <p:cNvSpPr>
            <a:spLocks noGrp="1"/>
          </p:cNvSpPr>
          <p:nvPr>
            <p:ph type="ftr" sz="quarter" idx="11"/>
          </p:nvPr>
        </p:nvSpPr>
        <p:spPr>
          <a:xfrm>
            <a:off x="4800600" y="6459787"/>
            <a:ext cx="4648200" cy="365125"/>
          </a:xfrm>
          <a:prstGeom prst="rect">
            <a:avLst/>
          </a:prstGeo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a:xfrm>
            <a:off x="9900460" y="6459787"/>
            <a:ext cx="1312025" cy="365125"/>
          </a:xfrm>
          <a:prstGeom prst="rect">
            <a:avLst/>
          </a:prstGeom>
        </p:spPr>
        <p:txBody>
          <a:bodyPr/>
          <a:lstStyle>
            <a:lvl1pPr>
              <a:defRPr>
                <a:solidFill>
                  <a:schemeClr val="tx2"/>
                </a:solidFill>
              </a:defRPr>
            </a:lvl1pPr>
          </a:lstStyle>
          <a:p>
            <a:fld id="{EB21BD14-43C9-41EE-9DFA-7CE3DE50AEDA}" type="slidenum">
              <a:rPr lang="tr-TR" smtClean="0"/>
              <a:t>‹#›</a:t>
            </a:fld>
            <a:endParaRPr lang="tr-TR"/>
          </a:p>
        </p:txBody>
      </p:sp>
      <p:sp>
        <p:nvSpPr>
          <p:cNvPr id="10" name="Content Placeholder 2">
            <a:extLst>
              <a:ext uri="{FF2B5EF4-FFF2-40B4-BE49-F238E27FC236}">
                <a16:creationId xmlns:a16="http://schemas.microsoft.com/office/drawing/2014/main" id="{47536786-DAA8-4104-8953-97D62979FA78}"/>
              </a:ext>
            </a:extLst>
          </p:cNvPr>
          <p:cNvSpPr>
            <a:spLocks noGrp="1"/>
          </p:cNvSpPr>
          <p:nvPr>
            <p:ph idx="13"/>
          </p:nvPr>
        </p:nvSpPr>
        <p:spPr>
          <a:xfrm>
            <a:off x="457201" y="2957015"/>
            <a:ext cx="3200400" cy="336212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20452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92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9C2D096-49E1-453A-B55D-16E252F92D2C}"/>
              </a:ext>
            </a:extLst>
          </p:cNvPr>
          <p:cNvSpPr/>
          <p:nvPr userDrawn="1"/>
        </p:nvSpPr>
        <p:spPr>
          <a:xfrm>
            <a:off x="17" y="6320390"/>
            <a:ext cx="12188825" cy="64008"/>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5F5E3284-FA2B-4875-86DB-6628152F9396}"/>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02368" y="132255"/>
            <a:ext cx="1530000" cy="1289753"/>
          </a:xfrm>
          <a:prstGeom prst="rect">
            <a:avLst/>
          </a:prstGeom>
        </p:spPr>
      </p:pic>
    </p:spTree>
    <p:extLst>
      <p:ext uri="{BB962C8B-B14F-4D97-AF65-F5344CB8AC3E}">
        <p14:creationId xmlns:p14="http://schemas.microsoft.com/office/powerpoint/2010/main" val="134703476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6" r:id="rId9"/>
    <p:sldLayoutId id="2147483689" r:id="rId10"/>
    <p:sldLayoutId id="2147483690" r:id="rId11"/>
    <p:sldLayoutId id="2147483691" r:id="rId12"/>
    <p:sldLayoutId id="2147483693" r:id="rId13"/>
    <p:sldLayoutId id="2147483694" r:id="rId14"/>
    <p:sldLayoutId id="2147483695" r:id="rId15"/>
    <p:sldLayoutId id="2147483701" r:id="rId16"/>
  </p:sldLayoutIdLst>
  <p:hf hdr="0" ftr="0" dt="0"/>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E21735"/>
        </a:buClr>
        <a:buSzPct val="100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E21735"/>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E21735"/>
        </a:buClr>
        <a:buFont typeface="Arial" panose="020B0604020202020204"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E21735"/>
        </a:buClr>
        <a:buFont typeface="Arial" panose="020B0604020202020204"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E21735"/>
        </a:buClr>
        <a:buFont typeface="Arial" panose="020B0604020202020204"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rgbClr val="C51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788536" y="13225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754103" y="1859519"/>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5/12/2021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pic>
        <p:nvPicPr>
          <p:cNvPr id="13" name="Picture 12">
            <a:extLst>
              <a:ext uri="{FF2B5EF4-FFF2-40B4-BE49-F238E27FC236}">
                <a16:creationId xmlns:a16="http://schemas.microsoft.com/office/drawing/2014/main" id="{E2E8021F-0B3E-4EB3-B576-E2890D9230DB}"/>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2368" y="132255"/>
            <a:ext cx="1530000" cy="1289753"/>
          </a:xfrm>
          <a:prstGeom prst="rect">
            <a:avLst/>
          </a:prstGeom>
        </p:spPr>
      </p:pic>
    </p:spTree>
    <p:extLst>
      <p:ext uri="{BB962C8B-B14F-4D97-AF65-F5344CB8AC3E}">
        <p14:creationId xmlns:p14="http://schemas.microsoft.com/office/powerpoint/2010/main" val="40057885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1" r:id="rId3"/>
    <p:sldLayoutId id="2147483722" r:id="rId4"/>
    <p:sldLayoutId id="2147483723" r:id="rId5"/>
    <p:sldLayoutId id="2147483724" r:id="rId6"/>
    <p:sldLayoutId id="2147483725" r:id="rId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image" Target="../media/image39.png"/><Relationship Id="rId5" Type="http://schemas.openxmlformats.org/officeDocument/2006/relationships/diagramQuickStyle" Target="../diagrams/quickStyle2.xml"/><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46.pn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58.jpg"/><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6" name="Unvan 1">
            <a:extLst>
              <a:ext uri="{FF2B5EF4-FFF2-40B4-BE49-F238E27FC236}">
                <a16:creationId xmlns:a16="http://schemas.microsoft.com/office/drawing/2014/main" id="{A027574C-8DF5-4137-86C3-574E0D226B5C}"/>
              </a:ext>
            </a:extLst>
          </p:cNvPr>
          <p:cNvSpPr txBox="1">
            <a:spLocks/>
          </p:cNvSpPr>
          <p:nvPr/>
        </p:nvSpPr>
        <p:spPr>
          <a:xfrm>
            <a:off x="1047565" y="2095007"/>
            <a:ext cx="10528916" cy="1846802"/>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panose="020B0604020202020204" pitchFamily="34" charset="0"/>
                <a:cs typeface="Arial" panose="020B0604020202020204" pitchFamily="34" charset="0"/>
              </a:rPr>
              <a:t>Members Seminar - Sustainability </a:t>
            </a:r>
          </a:p>
          <a:p>
            <a:pPr algn="l"/>
            <a:r>
              <a:rPr lang="en-GB" sz="3600">
                <a:latin typeface="Arial" panose="020B0604020202020204" pitchFamily="34" charset="0"/>
                <a:cs typeface="Arial" panose="020B0604020202020204" pitchFamily="34" charset="0"/>
              </a:rPr>
              <a:t>12</a:t>
            </a:r>
            <a:r>
              <a:rPr lang="en-GB" sz="3600" baseline="30000">
                <a:latin typeface="Arial" panose="020B0604020202020204" pitchFamily="34" charset="0"/>
                <a:cs typeface="Arial" panose="020B0604020202020204" pitchFamily="34" charset="0"/>
              </a:rPr>
              <a:t>th</a:t>
            </a:r>
            <a:r>
              <a:rPr lang="en-GB" sz="3600">
                <a:latin typeface="Arial" panose="020B0604020202020204" pitchFamily="34" charset="0"/>
                <a:cs typeface="Arial" panose="020B0604020202020204" pitchFamily="34" charset="0"/>
              </a:rPr>
              <a:t> May 2021</a:t>
            </a:r>
          </a:p>
        </p:txBody>
      </p:sp>
      <p:pic>
        <p:nvPicPr>
          <p:cNvPr id="3" name="Picture 2" descr="A picture containing text, clipart&#10;&#10;Description automatically generated">
            <a:extLst>
              <a:ext uri="{FF2B5EF4-FFF2-40B4-BE49-F238E27FC236}">
                <a16:creationId xmlns:a16="http://schemas.microsoft.com/office/drawing/2014/main" id="{73C3301B-8E2B-4221-9B83-26A49C2EC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016" y="4528499"/>
            <a:ext cx="4572000" cy="1524000"/>
          </a:xfrm>
          <a:prstGeom prst="rect">
            <a:avLst/>
          </a:prstGeom>
        </p:spPr>
      </p:pic>
    </p:spTree>
    <p:extLst>
      <p:ext uri="{BB962C8B-B14F-4D97-AF65-F5344CB8AC3E}">
        <p14:creationId xmlns:p14="http://schemas.microsoft.com/office/powerpoint/2010/main" val="4219839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Targets – Government</a:t>
            </a:r>
            <a:endParaRPr lang="en-GB" sz="48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A1B9BF0-3978-41DD-A4A9-E9860886F3C4}"/>
              </a:ext>
            </a:extLst>
          </p:cNvPr>
          <p:cNvSpPr txBox="1"/>
          <p:nvPr/>
        </p:nvSpPr>
        <p:spPr>
          <a:xfrm>
            <a:off x="8283421" y="4327818"/>
            <a:ext cx="3252187" cy="1015663"/>
          </a:xfrm>
          <a:prstGeom prst="rect">
            <a:avLst/>
          </a:prstGeom>
          <a:noFill/>
        </p:spPr>
        <p:txBody>
          <a:bodyPr wrap="square">
            <a:spAutoFit/>
          </a:bodyPr>
          <a:lstStyle/>
          <a:p>
            <a:pPr algn="ctr"/>
            <a:r>
              <a:rPr lang="en-GB" sz="2000" b="1">
                <a:latin typeface="Arial" panose="020B0604020202020204" pitchFamily="34" charset="0"/>
                <a:cs typeface="Arial" panose="020B0604020202020204" pitchFamily="34" charset="0"/>
              </a:rPr>
              <a:t>Keep global warming under 2 degrees </a:t>
            </a:r>
          </a:p>
          <a:p>
            <a:pPr algn="ctr"/>
            <a:r>
              <a:rPr lang="en-GB" i="1">
                <a:latin typeface="Arial" panose="020B0604020202020204" pitchFamily="34" charset="0"/>
                <a:cs typeface="Arial" panose="020B0604020202020204" pitchFamily="34" charset="0"/>
              </a:rPr>
              <a:t>(Paris Agreement 2016)</a:t>
            </a:r>
          </a:p>
        </p:txBody>
      </p:sp>
      <p:sp>
        <p:nvSpPr>
          <p:cNvPr id="3" name="AutoShape 2" descr="UK unveils 'green industrial revolution' strategy - Power Engineering  International">
            <a:extLst>
              <a:ext uri="{FF2B5EF4-FFF2-40B4-BE49-F238E27FC236}">
                <a16:creationId xmlns:a16="http://schemas.microsoft.com/office/drawing/2014/main" id="{1E7F3EA8-30D3-462B-BF75-A80E9E865A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95D0E895-534A-42DD-BD66-2C9DF8ED399B}"/>
              </a:ext>
            </a:extLst>
          </p:cNvPr>
          <p:cNvSpPr txBox="1"/>
          <p:nvPr/>
        </p:nvSpPr>
        <p:spPr>
          <a:xfrm>
            <a:off x="4295682" y="4332240"/>
            <a:ext cx="3600636" cy="1292662"/>
          </a:xfrm>
          <a:prstGeom prst="rect">
            <a:avLst/>
          </a:prstGeom>
          <a:noFill/>
        </p:spPr>
        <p:txBody>
          <a:bodyPr wrap="square">
            <a:spAutoFit/>
          </a:bodyPr>
          <a:lstStyle/>
          <a:p>
            <a:pPr algn="ctr"/>
            <a:r>
              <a:rPr lang="en-GB" sz="2000" b="1">
                <a:latin typeface="Arial" panose="020B0604020202020204" pitchFamily="34" charset="0"/>
                <a:cs typeface="Arial" panose="020B0604020202020204" pitchFamily="34" charset="0"/>
              </a:rPr>
              <a:t>UK to aim for net zero on all green house gases by 2050 </a:t>
            </a:r>
            <a:r>
              <a:rPr lang="en-GB" i="1">
                <a:latin typeface="Arial" panose="020B0604020202020204" pitchFamily="34" charset="0"/>
                <a:cs typeface="Arial" panose="020B0604020202020204" pitchFamily="34" charset="0"/>
              </a:rPr>
              <a:t>(Committee of Climate Change 2019)</a:t>
            </a:r>
            <a:endParaRPr lang="en-GB" sz="2000" i="1">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FE44730-AFA7-4358-AB45-BD7B9857906B}"/>
              </a:ext>
            </a:extLst>
          </p:cNvPr>
          <p:cNvSpPr txBox="1"/>
          <p:nvPr/>
        </p:nvSpPr>
        <p:spPr>
          <a:xfrm>
            <a:off x="435007" y="4327818"/>
            <a:ext cx="3288066" cy="984885"/>
          </a:xfrm>
          <a:prstGeom prst="rect">
            <a:avLst/>
          </a:prstGeom>
          <a:noFill/>
        </p:spPr>
        <p:txBody>
          <a:bodyPr wrap="square">
            <a:spAutoFit/>
          </a:bodyPr>
          <a:lstStyle/>
          <a:p>
            <a:pPr algn="ctr"/>
            <a:r>
              <a:rPr lang="en-GB" sz="2000" b="1">
                <a:latin typeface="Arial" panose="020B0604020202020204" pitchFamily="34" charset="0"/>
                <a:cs typeface="Arial" panose="020B0604020202020204" pitchFamily="34" charset="0"/>
              </a:rPr>
              <a:t>10-point plan for a Green Industrial Revolution </a:t>
            </a:r>
          </a:p>
          <a:p>
            <a:pPr algn="ctr"/>
            <a:r>
              <a:rPr lang="en-GB" i="1">
                <a:latin typeface="Arial" panose="020B0604020202020204" pitchFamily="34" charset="0"/>
                <a:cs typeface="Arial" panose="020B0604020202020204" pitchFamily="34" charset="0"/>
              </a:rPr>
              <a:t>(UK Gov. November 2020)</a:t>
            </a:r>
          </a:p>
        </p:txBody>
      </p:sp>
      <p:pic>
        <p:nvPicPr>
          <p:cNvPr id="11" name="Picture 10">
            <a:extLst>
              <a:ext uri="{FF2B5EF4-FFF2-40B4-BE49-F238E27FC236}">
                <a16:creationId xmlns:a16="http://schemas.microsoft.com/office/drawing/2014/main" id="{0D74937B-A31E-4F21-9E94-BE8FFBE0C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25" y="2530182"/>
            <a:ext cx="2830380" cy="1589730"/>
          </a:xfrm>
          <a:prstGeom prst="rect">
            <a:avLst/>
          </a:prstGeom>
        </p:spPr>
      </p:pic>
      <p:pic>
        <p:nvPicPr>
          <p:cNvPr id="15" name="Picture 14">
            <a:extLst>
              <a:ext uri="{FF2B5EF4-FFF2-40B4-BE49-F238E27FC236}">
                <a16:creationId xmlns:a16="http://schemas.microsoft.com/office/drawing/2014/main" id="{61520D89-7877-451B-ADF4-AF40F7A39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7234" y="2673892"/>
            <a:ext cx="3497532" cy="1205416"/>
          </a:xfrm>
          <a:prstGeom prst="rect">
            <a:avLst/>
          </a:prstGeom>
        </p:spPr>
      </p:pic>
      <p:pic>
        <p:nvPicPr>
          <p:cNvPr id="17" name="Picture 16">
            <a:extLst>
              <a:ext uri="{FF2B5EF4-FFF2-40B4-BE49-F238E27FC236}">
                <a16:creationId xmlns:a16="http://schemas.microsoft.com/office/drawing/2014/main" id="{44538E1A-2DE6-4B08-9E69-14282A2D6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3421" y="2471959"/>
            <a:ext cx="3709258" cy="1676940"/>
          </a:xfrm>
          <a:prstGeom prst="rect">
            <a:avLst/>
          </a:prstGeom>
        </p:spPr>
      </p:pic>
    </p:spTree>
    <p:extLst>
      <p:ext uri="{BB962C8B-B14F-4D97-AF65-F5344CB8AC3E}">
        <p14:creationId xmlns:p14="http://schemas.microsoft.com/office/powerpoint/2010/main" val="2008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Targets – Government</a:t>
            </a:r>
            <a:endParaRPr lang="en-GB" sz="4800" b="1">
              <a:latin typeface="Arial" panose="020B0604020202020204" pitchFamily="34" charset="0"/>
              <a:cs typeface="Arial" panose="020B0604020202020204" pitchFamily="34" charset="0"/>
            </a:endParaRPr>
          </a:p>
        </p:txBody>
      </p:sp>
      <p:sp>
        <p:nvSpPr>
          <p:cNvPr id="3" name="AutoShape 2" descr="UK unveils 'green industrial revolution' strategy - Power Engineering  International">
            <a:extLst>
              <a:ext uri="{FF2B5EF4-FFF2-40B4-BE49-F238E27FC236}">
                <a16:creationId xmlns:a16="http://schemas.microsoft.com/office/drawing/2014/main" id="{1E7F3EA8-30D3-462B-BF75-A80E9E865A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A88AE0AB-F7E2-41FB-AD2C-6F94F7C0E02D}"/>
              </a:ext>
            </a:extLst>
          </p:cNvPr>
          <p:cNvSpPr txBox="1"/>
          <p:nvPr/>
        </p:nvSpPr>
        <p:spPr>
          <a:xfrm>
            <a:off x="3395789" y="1890944"/>
            <a:ext cx="3053918" cy="1292662"/>
          </a:xfrm>
          <a:prstGeom prst="rect">
            <a:avLst/>
          </a:prstGeom>
          <a:noFill/>
        </p:spPr>
        <p:txBody>
          <a:bodyPr wrap="square">
            <a:spAutoFit/>
          </a:bodyPr>
          <a:lstStyle/>
          <a:p>
            <a:r>
              <a:rPr lang="en-GB" sz="2000" b="1">
                <a:effectLst/>
                <a:latin typeface="Arial" panose="020B0604020202020204" pitchFamily="34" charset="0"/>
                <a:ea typeface="Times New Roman" panose="02020603050405020304" pitchFamily="18" charset="0"/>
                <a:cs typeface="Arial" panose="020B0604020202020204" pitchFamily="34" charset="0"/>
              </a:rPr>
              <a:t>Clean Growth Strategy</a:t>
            </a:r>
          </a:p>
          <a:p>
            <a:r>
              <a:rPr lang="en-GB" sz="2000">
                <a:effectLst/>
                <a:latin typeface="Arial" panose="020B0604020202020204" pitchFamily="34" charset="0"/>
                <a:ea typeface="Times New Roman" panose="02020603050405020304" pitchFamily="18" charset="0"/>
                <a:cs typeface="Arial" panose="020B0604020202020204" pitchFamily="34" charset="0"/>
              </a:rPr>
              <a:t>All fuel poor homes to </a:t>
            </a:r>
            <a:r>
              <a:rPr lang="en-GB" sz="2000">
                <a:latin typeface="Arial" panose="020B0604020202020204" pitchFamily="34" charset="0"/>
                <a:ea typeface="Times New Roman" panose="02020603050405020304" pitchFamily="18" charset="0"/>
                <a:cs typeface="Arial" panose="020B0604020202020204" pitchFamily="34" charset="0"/>
              </a:rPr>
              <a:t>have</a:t>
            </a:r>
            <a:r>
              <a:rPr lang="en-GB" sz="2000">
                <a:effectLst/>
                <a:latin typeface="Arial" panose="020B0604020202020204" pitchFamily="34" charset="0"/>
                <a:ea typeface="Times New Roman" panose="02020603050405020304" pitchFamily="18" charset="0"/>
                <a:cs typeface="Arial" panose="020B0604020202020204" pitchFamily="34" charset="0"/>
              </a:rPr>
              <a:t> an EPC C by 2030.</a:t>
            </a:r>
          </a:p>
          <a:p>
            <a:r>
              <a:rPr lang="en-GB" i="1">
                <a:latin typeface="Arial" panose="020B0604020202020204" pitchFamily="34" charset="0"/>
                <a:ea typeface="Times New Roman" panose="02020603050405020304" pitchFamily="18" charset="0"/>
                <a:cs typeface="Arial" panose="020B0604020202020204" pitchFamily="34" charset="0"/>
              </a:rPr>
              <a:t>(UK Gov. October 2017)</a:t>
            </a:r>
            <a:r>
              <a:rPr lang="en-GB" i="1">
                <a:effectLst/>
                <a:latin typeface="Arial" panose="020B0604020202020204" pitchFamily="34" charset="0"/>
                <a:ea typeface="Times New Roman" panose="02020603050405020304" pitchFamily="18" charset="0"/>
                <a:cs typeface="Arial" panose="020B0604020202020204" pitchFamily="34" charset="0"/>
              </a:rPr>
              <a:t> </a:t>
            </a:r>
            <a:endParaRPr lang="en-GB" i="1">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35D75AC-3645-43E8-8D5D-907C5335F98F}"/>
              </a:ext>
            </a:extLst>
          </p:cNvPr>
          <p:cNvPicPr>
            <a:picLocks noChangeAspect="1"/>
          </p:cNvPicPr>
          <p:nvPr/>
        </p:nvPicPr>
        <p:blipFill>
          <a:blip r:embed="rId3"/>
          <a:stretch>
            <a:fillRect/>
          </a:stretch>
        </p:blipFill>
        <p:spPr>
          <a:xfrm>
            <a:off x="576022" y="1890944"/>
            <a:ext cx="2783561" cy="3941685"/>
          </a:xfrm>
          <a:prstGeom prst="rect">
            <a:avLst/>
          </a:prstGeom>
          <a:ln>
            <a:solidFill>
              <a:schemeClr val="bg1">
                <a:lumMod val="75000"/>
              </a:schemeClr>
            </a:solidFill>
          </a:ln>
        </p:spPr>
      </p:pic>
      <p:sp>
        <p:nvSpPr>
          <p:cNvPr id="16" name="TextBox 15">
            <a:extLst>
              <a:ext uri="{FF2B5EF4-FFF2-40B4-BE49-F238E27FC236}">
                <a16:creationId xmlns:a16="http://schemas.microsoft.com/office/drawing/2014/main" id="{1802BEA0-A1E7-435F-8778-8641FEE8DC53}"/>
              </a:ext>
            </a:extLst>
          </p:cNvPr>
          <p:cNvSpPr txBox="1"/>
          <p:nvPr/>
        </p:nvSpPr>
        <p:spPr>
          <a:xfrm>
            <a:off x="5015883" y="4779478"/>
            <a:ext cx="6812133" cy="1292662"/>
          </a:xfrm>
          <a:prstGeom prst="rect">
            <a:avLst/>
          </a:prstGeom>
          <a:noFill/>
        </p:spPr>
        <p:txBody>
          <a:bodyPr wrap="square">
            <a:spAutoFit/>
          </a:bodyPr>
          <a:lstStyle/>
          <a:p>
            <a:pPr algn="r"/>
            <a:r>
              <a:rPr lang="en-GB" sz="2000" b="1">
                <a:effectLst/>
                <a:latin typeface="Arial" panose="020B0604020202020204" pitchFamily="34" charset="0"/>
                <a:ea typeface="Times New Roman" panose="02020603050405020304" pitchFamily="18" charset="0"/>
                <a:cs typeface="Arial" panose="020B0604020202020204" pitchFamily="34" charset="0"/>
              </a:rPr>
              <a:t>Sustainability </a:t>
            </a:r>
            <a:r>
              <a:rPr lang="en-GB" sz="2000" b="1">
                <a:latin typeface="Arial" panose="020B0604020202020204" pitchFamily="34" charset="0"/>
                <a:ea typeface="Times New Roman" panose="02020603050405020304" pitchFamily="18" charset="0"/>
                <a:cs typeface="Arial" panose="020B0604020202020204" pitchFamily="34" charset="0"/>
              </a:rPr>
              <a:t>R</a:t>
            </a:r>
            <a:r>
              <a:rPr lang="en-GB" sz="2000" b="1">
                <a:effectLst/>
                <a:latin typeface="Arial" panose="020B0604020202020204" pitchFamily="34" charset="0"/>
                <a:ea typeface="Times New Roman" panose="02020603050405020304" pitchFamily="18" charset="0"/>
                <a:cs typeface="Arial" panose="020B0604020202020204" pitchFamily="34" charset="0"/>
              </a:rPr>
              <a:t>eporting </a:t>
            </a:r>
            <a:r>
              <a:rPr lang="en-GB" sz="2000" b="1">
                <a:latin typeface="Arial" panose="020B0604020202020204" pitchFamily="34" charset="0"/>
                <a:ea typeface="Times New Roman" panose="02020603050405020304" pitchFamily="18" charset="0"/>
                <a:cs typeface="Arial" panose="020B0604020202020204" pitchFamily="34" charset="0"/>
              </a:rPr>
              <a:t>S</a:t>
            </a:r>
            <a:r>
              <a:rPr lang="en-GB" sz="2000" b="1">
                <a:effectLst/>
                <a:latin typeface="Arial" panose="020B0604020202020204" pitchFamily="34" charset="0"/>
                <a:ea typeface="Times New Roman" panose="02020603050405020304" pitchFamily="18" charset="0"/>
                <a:cs typeface="Arial" panose="020B0604020202020204" pitchFamily="34" charset="0"/>
              </a:rPr>
              <a:t>tandard for Social </a:t>
            </a:r>
            <a:r>
              <a:rPr lang="en-GB" sz="2000" b="1">
                <a:latin typeface="Arial" panose="020B0604020202020204" pitchFamily="34" charset="0"/>
                <a:ea typeface="Times New Roman" panose="02020603050405020304" pitchFamily="18" charset="0"/>
                <a:cs typeface="Arial" panose="020B0604020202020204" pitchFamily="34" charset="0"/>
              </a:rPr>
              <a:t>H</a:t>
            </a:r>
            <a:r>
              <a:rPr lang="en-GB" sz="2000" b="1">
                <a:effectLst/>
                <a:latin typeface="Arial" panose="020B0604020202020204" pitchFamily="34" charset="0"/>
                <a:ea typeface="Times New Roman" panose="02020603050405020304" pitchFamily="18" charset="0"/>
                <a:cs typeface="Arial" panose="020B0604020202020204" pitchFamily="34" charset="0"/>
              </a:rPr>
              <a:t>ousing</a:t>
            </a:r>
          </a:p>
          <a:p>
            <a:pPr algn="r"/>
            <a:r>
              <a:rPr lang="en-GB" sz="2000">
                <a:effectLst/>
                <a:latin typeface="Arial" panose="020B0604020202020204" pitchFamily="34" charset="0"/>
                <a:ea typeface="Times New Roman" panose="02020603050405020304" pitchFamily="18" charset="0"/>
                <a:cs typeface="Arial" panose="020B0604020202020204" pitchFamily="34" charset="0"/>
              </a:rPr>
              <a:t>A voluntary reporting framework. </a:t>
            </a:r>
          </a:p>
          <a:p>
            <a:pPr algn="r"/>
            <a:r>
              <a:rPr lang="en-GB" sz="2000">
                <a:effectLst/>
                <a:latin typeface="Arial" panose="020B0604020202020204" pitchFamily="34" charset="0"/>
                <a:ea typeface="Times New Roman" panose="02020603050405020304" pitchFamily="18" charset="0"/>
                <a:cs typeface="Arial" panose="020B0604020202020204" pitchFamily="34" charset="0"/>
              </a:rPr>
              <a:t>Housing is responsible for 14% of UK emissions.</a:t>
            </a:r>
          </a:p>
          <a:p>
            <a:pPr algn="r"/>
            <a:r>
              <a:rPr lang="en-GB" i="1">
                <a:latin typeface="Arial" panose="020B0604020202020204" pitchFamily="34" charset="0"/>
                <a:cs typeface="Arial" panose="020B0604020202020204" pitchFamily="34" charset="0"/>
              </a:rPr>
              <a:t>(The ESG Social Housing Working Group November 2020)</a:t>
            </a:r>
          </a:p>
        </p:txBody>
      </p:sp>
      <p:pic>
        <p:nvPicPr>
          <p:cNvPr id="18" name="Picture 17">
            <a:extLst>
              <a:ext uri="{FF2B5EF4-FFF2-40B4-BE49-F238E27FC236}">
                <a16:creationId xmlns:a16="http://schemas.microsoft.com/office/drawing/2014/main" id="{966B0769-52D7-48E8-A951-4B2B9E4C1966}"/>
              </a:ext>
            </a:extLst>
          </p:cNvPr>
          <p:cNvPicPr>
            <a:picLocks noChangeAspect="1"/>
          </p:cNvPicPr>
          <p:nvPr/>
        </p:nvPicPr>
        <p:blipFill>
          <a:blip r:embed="rId4"/>
          <a:stretch>
            <a:fillRect/>
          </a:stretch>
        </p:blipFill>
        <p:spPr>
          <a:xfrm>
            <a:off x="8660166" y="1781435"/>
            <a:ext cx="3119022" cy="2920734"/>
          </a:xfrm>
          <a:prstGeom prst="rect">
            <a:avLst/>
          </a:prstGeom>
        </p:spPr>
      </p:pic>
    </p:spTree>
    <p:extLst>
      <p:ext uri="{BB962C8B-B14F-4D97-AF65-F5344CB8AC3E}">
        <p14:creationId xmlns:p14="http://schemas.microsoft.com/office/powerpoint/2010/main" val="173027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781315" y="292758"/>
            <a:ext cx="10274560"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000">
                <a:latin typeface="Arial" panose="020B0604020202020204" pitchFamily="34" charset="0"/>
                <a:cs typeface="Arial" panose="020B0604020202020204" pitchFamily="34" charset="0"/>
              </a:rPr>
            </a:br>
            <a:br>
              <a:rPr lang="en-GB" sz="4000">
                <a:latin typeface="Arial" panose="020B0604020202020204" pitchFamily="34" charset="0"/>
                <a:cs typeface="Arial" panose="020B0604020202020204" pitchFamily="34" charset="0"/>
              </a:rPr>
            </a:br>
            <a:br>
              <a:rPr lang="en-GB" sz="4000">
                <a:latin typeface="Arial" panose="020B0604020202020204" pitchFamily="34" charset="0"/>
                <a:cs typeface="Arial" panose="020B0604020202020204" pitchFamily="34" charset="0"/>
              </a:rPr>
            </a:br>
            <a:br>
              <a:rPr lang="en-GB" sz="4000">
                <a:latin typeface="Arial" panose="020B0604020202020204" pitchFamily="34" charset="0"/>
                <a:cs typeface="Arial" panose="020B0604020202020204" pitchFamily="34" charset="0"/>
              </a:rPr>
            </a:br>
            <a:r>
              <a:rPr lang="en-GB" sz="4000" b="1">
                <a:latin typeface="Arial"/>
                <a:cs typeface="Arial"/>
              </a:rPr>
              <a:t>Targets – Social Housing (Existing Homes)</a:t>
            </a:r>
            <a:endParaRPr lang="en-GB" sz="4000" b="1">
              <a:latin typeface="Arial" panose="020B0604020202020204" pitchFamily="34" charset="0"/>
              <a:cs typeface="Arial" panose="020B0604020202020204" pitchFamily="34" charset="0"/>
            </a:endParaRPr>
          </a:p>
        </p:txBody>
      </p:sp>
      <p:sp>
        <p:nvSpPr>
          <p:cNvPr id="3" name="AutoShape 2" descr="UK unveils 'green industrial revolution' strategy - Power Engineering  International">
            <a:extLst>
              <a:ext uri="{FF2B5EF4-FFF2-40B4-BE49-F238E27FC236}">
                <a16:creationId xmlns:a16="http://schemas.microsoft.com/office/drawing/2014/main" id="{1E7F3EA8-30D3-462B-BF75-A80E9E865A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A88AE0AB-F7E2-41FB-AD2C-6F94F7C0E02D}"/>
              </a:ext>
            </a:extLst>
          </p:cNvPr>
          <p:cNvSpPr txBox="1"/>
          <p:nvPr/>
        </p:nvSpPr>
        <p:spPr>
          <a:xfrm>
            <a:off x="452761" y="1890944"/>
            <a:ext cx="11135966" cy="954107"/>
          </a:xfrm>
          <a:prstGeom prst="rect">
            <a:avLst/>
          </a:prstGeom>
          <a:noFill/>
        </p:spPr>
        <p:txBody>
          <a:bodyPr wrap="square">
            <a:spAutoFit/>
          </a:bodyPr>
          <a:lstStyle/>
          <a:p>
            <a:pPr algn="ctr"/>
            <a:r>
              <a:rPr lang="en-GB" sz="2800" b="1">
                <a:effectLst/>
                <a:latin typeface="Arial" panose="020B0604020202020204" pitchFamily="34" charset="0"/>
                <a:ea typeface="Times New Roman" panose="02020603050405020304" pitchFamily="18" charset="0"/>
                <a:cs typeface="Arial" panose="020B0604020202020204" pitchFamily="34" charset="0"/>
              </a:rPr>
              <a:t>Interim Targets = </a:t>
            </a:r>
            <a:r>
              <a:rPr lang="en-GB" sz="2800">
                <a:latin typeface="Arial" panose="020B0604020202020204" pitchFamily="34" charset="0"/>
                <a:ea typeface="Times New Roman" panose="02020603050405020304" pitchFamily="18" charset="0"/>
                <a:cs typeface="Arial" panose="020B0604020202020204" pitchFamily="34" charset="0"/>
              </a:rPr>
              <a:t>To reduce as many fuel poor households as reasonably practicable</a:t>
            </a:r>
            <a:r>
              <a:rPr lang="en-GB" sz="2800" b="1">
                <a:latin typeface="Arial" panose="020B0604020202020204" pitchFamily="34" charset="0"/>
                <a:ea typeface="Times New Roman" panose="02020603050405020304" pitchFamily="18" charset="0"/>
                <a:cs typeface="Arial" panose="020B0604020202020204" pitchFamily="34" charset="0"/>
              </a:rPr>
              <a:t>.</a:t>
            </a:r>
            <a:endParaRPr lang="en-GB" sz="2800" b="1">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35DD198B-AAE0-4E53-91CA-33764D22E49A}"/>
              </a:ext>
            </a:extLst>
          </p:cNvPr>
          <p:cNvGraphicFramePr/>
          <p:nvPr>
            <p:extLst>
              <p:ext uri="{D42A27DB-BD31-4B8C-83A1-F6EECF244321}">
                <p14:modId xmlns:p14="http://schemas.microsoft.com/office/powerpoint/2010/main" val="689074301"/>
              </p:ext>
            </p:extLst>
          </p:nvPr>
        </p:nvGraphicFramePr>
        <p:xfrm>
          <a:off x="1394780" y="2166573"/>
          <a:ext cx="9707239" cy="365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864C1BAE-9911-4047-A35C-3BCE3D0BD899}"/>
              </a:ext>
            </a:extLst>
          </p:cNvPr>
          <p:cNvSpPr txBox="1"/>
          <p:nvPr/>
        </p:nvSpPr>
        <p:spPr>
          <a:xfrm>
            <a:off x="528017" y="5144609"/>
            <a:ext cx="11135966" cy="400110"/>
          </a:xfrm>
          <a:prstGeom prst="rect">
            <a:avLst/>
          </a:prstGeom>
          <a:noFill/>
        </p:spPr>
        <p:txBody>
          <a:bodyPr wrap="square">
            <a:spAutoFit/>
          </a:bodyPr>
          <a:lstStyle/>
          <a:p>
            <a:pPr algn="ctr"/>
            <a:r>
              <a:rPr lang="en-GB" sz="2000">
                <a:effectLst/>
                <a:latin typeface="Arial" panose="020B0604020202020204" pitchFamily="34" charset="0"/>
                <a:ea typeface="Times New Roman" panose="02020603050405020304" pitchFamily="18" charset="0"/>
                <a:cs typeface="Arial" panose="020B0604020202020204" pitchFamily="34" charset="0"/>
              </a:rPr>
              <a:t>* Where practical, cost effective and affordable</a:t>
            </a:r>
          </a:p>
        </p:txBody>
      </p:sp>
    </p:spTree>
    <p:extLst>
      <p:ext uri="{BB962C8B-B14F-4D97-AF65-F5344CB8AC3E}">
        <p14:creationId xmlns:p14="http://schemas.microsoft.com/office/powerpoint/2010/main" val="240068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panose="020B0604020202020204" pitchFamily="34" charset="0"/>
                <a:cs typeface="Arial" panose="020B0604020202020204" pitchFamily="34" charset="0"/>
              </a:rPr>
              <a:t>Targets - </a:t>
            </a:r>
            <a:r>
              <a:rPr lang="en-GB" sz="4800" b="1">
                <a:latin typeface="Arial"/>
                <a:cs typeface="Arial"/>
              </a:rPr>
              <a:t>New Build Homes</a:t>
            </a:r>
            <a:endParaRPr lang="en-GB" sz="4800" b="1">
              <a:latin typeface="Arial" panose="020B0604020202020204" pitchFamily="34" charset="0"/>
              <a:cs typeface="Arial" panose="020B0604020202020204" pitchFamily="34" charset="0"/>
            </a:endParaRPr>
          </a:p>
        </p:txBody>
      </p:sp>
      <p:sp>
        <p:nvSpPr>
          <p:cNvPr id="3" name="AutoShape 2" descr="UK unveils 'green industrial revolution' strategy - Power Engineering  International">
            <a:extLst>
              <a:ext uri="{FF2B5EF4-FFF2-40B4-BE49-F238E27FC236}">
                <a16:creationId xmlns:a16="http://schemas.microsoft.com/office/drawing/2014/main" id="{1E7F3EA8-30D3-462B-BF75-A80E9E865A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Rounded Corners 5">
            <a:extLst>
              <a:ext uri="{FF2B5EF4-FFF2-40B4-BE49-F238E27FC236}">
                <a16:creationId xmlns:a16="http://schemas.microsoft.com/office/drawing/2014/main" id="{9DE63517-69F4-4F53-BE87-77C5B4DF67D8}"/>
              </a:ext>
            </a:extLst>
          </p:cNvPr>
          <p:cNvSpPr/>
          <p:nvPr/>
        </p:nvSpPr>
        <p:spPr>
          <a:xfrm>
            <a:off x="3089429" y="1802167"/>
            <a:ext cx="2956264" cy="1997476"/>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Building Regulation Changes</a:t>
            </a:r>
          </a:p>
          <a:p>
            <a:pPr algn="ctr"/>
            <a:r>
              <a:rPr lang="en-GB" sz="2000">
                <a:latin typeface="Arial" panose="020B0604020202020204" pitchFamily="34" charset="0"/>
                <a:cs typeface="Arial" panose="020B0604020202020204" pitchFamily="34" charset="0"/>
              </a:rPr>
              <a:t>75% to 85% reduction in carbon by 2025</a:t>
            </a:r>
          </a:p>
        </p:txBody>
      </p:sp>
      <p:sp>
        <p:nvSpPr>
          <p:cNvPr id="10" name="Rectangle: Rounded Corners 9">
            <a:extLst>
              <a:ext uri="{FF2B5EF4-FFF2-40B4-BE49-F238E27FC236}">
                <a16:creationId xmlns:a16="http://schemas.microsoft.com/office/drawing/2014/main" id="{0F02D978-58AF-4BBC-BC01-6127C853C6E1}"/>
              </a:ext>
            </a:extLst>
          </p:cNvPr>
          <p:cNvSpPr/>
          <p:nvPr/>
        </p:nvSpPr>
        <p:spPr>
          <a:xfrm>
            <a:off x="3089429" y="3952043"/>
            <a:ext cx="2956264" cy="1997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No Gas Heating</a:t>
            </a:r>
          </a:p>
          <a:p>
            <a:pPr algn="ctr"/>
            <a:r>
              <a:rPr lang="en-GB" sz="2000">
                <a:latin typeface="Arial" panose="020B0604020202020204" pitchFamily="34" charset="0"/>
                <a:cs typeface="Arial" panose="020B0604020202020204" pitchFamily="34" charset="0"/>
              </a:rPr>
              <a:t>In new build homes from 2025</a:t>
            </a:r>
          </a:p>
        </p:txBody>
      </p:sp>
      <p:sp>
        <p:nvSpPr>
          <p:cNvPr id="13" name="Rectangle: Rounded Corners 12">
            <a:extLst>
              <a:ext uri="{FF2B5EF4-FFF2-40B4-BE49-F238E27FC236}">
                <a16:creationId xmlns:a16="http://schemas.microsoft.com/office/drawing/2014/main" id="{A8089664-3141-403B-B65F-F8693C842833}"/>
              </a:ext>
            </a:extLst>
          </p:cNvPr>
          <p:cNvSpPr/>
          <p:nvPr/>
        </p:nvSpPr>
        <p:spPr>
          <a:xfrm>
            <a:off x="6357891" y="1802167"/>
            <a:ext cx="2956264" cy="1997476"/>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Future Homes Standard 2025</a:t>
            </a:r>
          </a:p>
          <a:p>
            <a:pPr algn="ctr"/>
            <a:r>
              <a:rPr lang="en-GB" sz="2000">
                <a:latin typeface="Arial" panose="020B0604020202020204" pitchFamily="34" charset="0"/>
                <a:cs typeface="Arial" panose="020B0604020202020204" pitchFamily="34" charset="0"/>
              </a:rPr>
              <a:t>Focusing on insulation and capacity for heat pumps</a:t>
            </a:r>
          </a:p>
        </p:txBody>
      </p:sp>
      <p:sp>
        <p:nvSpPr>
          <p:cNvPr id="14" name="Rectangle: Rounded Corners 13">
            <a:extLst>
              <a:ext uri="{FF2B5EF4-FFF2-40B4-BE49-F238E27FC236}">
                <a16:creationId xmlns:a16="http://schemas.microsoft.com/office/drawing/2014/main" id="{8AD11B7F-DE0E-425F-85DD-AD2103C97C2C}"/>
              </a:ext>
            </a:extLst>
          </p:cNvPr>
          <p:cNvSpPr/>
          <p:nvPr/>
        </p:nvSpPr>
        <p:spPr>
          <a:xfrm>
            <a:off x="6357891" y="3952043"/>
            <a:ext cx="2956264" cy="199747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Further changes to </a:t>
            </a:r>
            <a:r>
              <a:rPr lang="en-GB" sz="2000" b="1">
                <a:latin typeface="Arial" panose="020B0604020202020204" pitchFamily="34" charset="0"/>
                <a:cs typeface="Arial" panose="020B0604020202020204" pitchFamily="34" charset="0"/>
              </a:rPr>
              <a:t>Building Regulations </a:t>
            </a:r>
            <a:r>
              <a:rPr lang="en-GB" sz="2000">
                <a:latin typeface="Arial" panose="020B0604020202020204" pitchFamily="34" charset="0"/>
                <a:cs typeface="Arial" panose="020B0604020202020204" pitchFamily="34" charset="0"/>
              </a:rPr>
              <a:t>planned following a 2</a:t>
            </a:r>
            <a:r>
              <a:rPr lang="en-GB" sz="2000" baseline="30000">
                <a:latin typeface="Arial" panose="020B0604020202020204" pitchFamily="34" charset="0"/>
                <a:cs typeface="Arial" panose="020B0604020202020204" pitchFamily="34" charset="0"/>
              </a:rPr>
              <a:t>nd</a:t>
            </a:r>
            <a:r>
              <a:rPr lang="en-GB" sz="2000">
                <a:latin typeface="Arial" panose="020B0604020202020204" pitchFamily="34" charset="0"/>
                <a:cs typeface="Arial" panose="020B0604020202020204" pitchFamily="34" charset="0"/>
              </a:rPr>
              <a:t> consultation</a:t>
            </a:r>
          </a:p>
        </p:txBody>
      </p:sp>
    </p:spTree>
    <p:extLst>
      <p:ext uri="{BB962C8B-B14F-4D97-AF65-F5344CB8AC3E}">
        <p14:creationId xmlns:p14="http://schemas.microsoft.com/office/powerpoint/2010/main" val="1228873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2058801" y="2699647"/>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What have we done so far….</a:t>
            </a:r>
            <a:endParaRPr lang="en-GB" sz="4800" b="1">
              <a:latin typeface="Arial" panose="020B0604020202020204" pitchFamily="34" charset="0"/>
              <a:cs typeface="Arial" panose="020B0604020202020204" pitchFamily="34" charset="0"/>
            </a:endParaRPr>
          </a:p>
        </p:txBody>
      </p:sp>
      <p:pic>
        <p:nvPicPr>
          <p:cNvPr id="3" name="Picture 2" descr="Graphical user interface, text&#10;&#10;Description automatically generated with medium confidence">
            <a:extLst>
              <a:ext uri="{FF2B5EF4-FFF2-40B4-BE49-F238E27FC236}">
                <a16:creationId xmlns:a16="http://schemas.microsoft.com/office/drawing/2014/main" id="{5762A79A-E360-4D53-81A2-AF2D7AD1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265" y="4500979"/>
            <a:ext cx="2870447" cy="1614626"/>
          </a:xfrm>
          <a:prstGeom prst="rect">
            <a:avLst/>
          </a:prstGeom>
        </p:spPr>
      </p:pic>
    </p:spTree>
    <p:extLst>
      <p:ext uri="{BB962C8B-B14F-4D97-AF65-F5344CB8AC3E}">
        <p14:creationId xmlns:p14="http://schemas.microsoft.com/office/powerpoint/2010/main" val="349603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panose="020B0604020202020204" pitchFamily="34" charset="0"/>
                <a:cs typeface="Arial" panose="020B0604020202020204" pitchFamily="34" charset="0"/>
              </a:rPr>
              <a:t>Environmental Champions</a:t>
            </a:r>
          </a:p>
        </p:txBody>
      </p:sp>
      <p:sp>
        <p:nvSpPr>
          <p:cNvPr id="7" name="TextBox 6">
            <a:extLst>
              <a:ext uri="{FF2B5EF4-FFF2-40B4-BE49-F238E27FC236}">
                <a16:creationId xmlns:a16="http://schemas.microsoft.com/office/drawing/2014/main" id="{C1893740-776C-4E82-BBB3-B5B8F1FCC75B}"/>
              </a:ext>
            </a:extLst>
          </p:cNvPr>
          <p:cNvSpPr txBox="1"/>
          <p:nvPr/>
        </p:nvSpPr>
        <p:spPr>
          <a:xfrm>
            <a:off x="533836" y="1857134"/>
            <a:ext cx="10988261" cy="3477875"/>
          </a:xfrm>
          <a:prstGeom prst="rect">
            <a:avLst/>
          </a:prstGeom>
          <a:noFill/>
        </p:spPr>
        <p:txBody>
          <a:bodyPr wrap="square">
            <a:spAutoFit/>
          </a:bodyPr>
          <a:lstStyle/>
          <a:p>
            <a:endParaRPr lang="en-GB" sz="24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0" i="0">
                <a:effectLst/>
                <a:latin typeface="Arial" panose="020B0604020202020204" pitchFamily="34" charset="0"/>
                <a:cs typeface="Arial" panose="020B0604020202020204" pitchFamily="34" charset="0"/>
              </a:rPr>
              <a:t>Group of staff from all aspects of the organisation</a:t>
            </a:r>
            <a:endParaRPr lang="en-GB" sz="28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0" i="0">
                <a:effectLst/>
                <a:latin typeface="Arial" panose="020B0604020202020204" pitchFamily="34" charset="0"/>
                <a:cs typeface="Arial" panose="020B0604020202020204" pitchFamily="34" charset="0"/>
              </a:rPr>
              <a:t>Ambassadors for sustainability</a:t>
            </a:r>
            <a:endParaRPr lang="en-GB" sz="28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0" i="0">
                <a:effectLst/>
                <a:latin typeface="Arial" panose="020B0604020202020204" pitchFamily="34" charset="0"/>
                <a:cs typeface="Arial" panose="020B0604020202020204" pitchFamily="34" charset="0"/>
              </a:rPr>
              <a:t>Each champion is set a sustainable objective as part of their annual appraisal</a:t>
            </a:r>
            <a:endParaRPr lang="en-GB" sz="28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0" i="0">
                <a:effectLst/>
                <a:latin typeface="Arial" panose="020B0604020202020204" pitchFamily="34" charset="0"/>
                <a:cs typeface="Arial" panose="020B0604020202020204" pitchFamily="34" charset="0"/>
              </a:rPr>
              <a:t>Focus on small changes in everyday behaviour</a:t>
            </a:r>
            <a:endParaRPr lang="en-GB" sz="28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a:latin typeface="Arial" panose="020B0604020202020204" pitchFamily="34" charset="0"/>
                <a:cs typeface="Arial" panose="020B0604020202020204" pitchFamily="34" charset="0"/>
              </a:rPr>
              <a:t>Run events for staff and tenants to promote awareness</a:t>
            </a:r>
          </a:p>
          <a:p>
            <a:pPr marL="342900" indent="-342900">
              <a:buFont typeface="Arial" panose="020B0604020202020204" pitchFamily="34" charset="0"/>
              <a:buChar char="•"/>
            </a:pPr>
            <a:r>
              <a:rPr lang="en-GB" sz="2800">
                <a:latin typeface="Arial" panose="020B0604020202020204" pitchFamily="34" charset="0"/>
                <a:cs typeface="Arial" panose="020B0604020202020204" pitchFamily="34" charset="0"/>
              </a:rPr>
              <a:t>We are working to recruit Tenant Environmental Champions</a:t>
            </a:r>
          </a:p>
        </p:txBody>
      </p:sp>
      <p:pic>
        <p:nvPicPr>
          <p:cNvPr id="8" name="Picture 7" descr="Logo, company name&#10;&#10;Description automatically generated">
            <a:extLst>
              <a:ext uri="{FF2B5EF4-FFF2-40B4-BE49-F238E27FC236}">
                <a16:creationId xmlns:a16="http://schemas.microsoft.com/office/drawing/2014/main" id="{A63CF7D0-6EF4-44A6-82FF-EB102EB2F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750" y="4414250"/>
            <a:ext cx="1663846" cy="1663846"/>
          </a:xfrm>
          <a:prstGeom prst="rect">
            <a:avLst/>
          </a:prstGeom>
        </p:spPr>
      </p:pic>
    </p:spTree>
    <p:extLst>
      <p:ext uri="{BB962C8B-B14F-4D97-AF65-F5344CB8AC3E}">
        <p14:creationId xmlns:p14="http://schemas.microsoft.com/office/powerpoint/2010/main" val="1289623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400" b="1">
                <a:latin typeface="Arial"/>
                <a:cs typeface="Arial"/>
              </a:rPr>
              <a:t>Website, Social Media, Newsletter</a:t>
            </a:r>
            <a:endParaRPr lang="en-GB" sz="4400" b="1">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726FF2F-C082-4BE8-A654-45304CD2DB89}"/>
              </a:ext>
            </a:extLst>
          </p:cNvPr>
          <p:cNvPicPr/>
          <p:nvPr/>
        </p:nvPicPr>
        <p:blipFill>
          <a:blip r:embed="rId3"/>
          <a:stretch>
            <a:fillRect/>
          </a:stretch>
        </p:blipFill>
        <p:spPr>
          <a:xfrm>
            <a:off x="175768" y="3773010"/>
            <a:ext cx="3135603" cy="2464478"/>
          </a:xfrm>
          <a:prstGeom prst="rect">
            <a:avLst/>
          </a:prstGeom>
          <a:ln>
            <a:solidFill>
              <a:schemeClr val="bg1">
                <a:lumMod val="85000"/>
              </a:schemeClr>
            </a:solidFill>
          </a:ln>
        </p:spPr>
      </p:pic>
      <p:pic>
        <p:nvPicPr>
          <p:cNvPr id="9" name="Picture 8">
            <a:extLst>
              <a:ext uri="{FF2B5EF4-FFF2-40B4-BE49-F238E27FC236}">
                <a16:creationId xmlns:a16="http://schemas.microsoft.com/office/drawing/2014/main" id="{2174B338-7CF2-48CF-A199-DA2CCB9528C4}"/>
              </a:ext>
            </a:extLst>
          </p:cNvPr>
          <p:cNvPicPr/>
          <p:nvPr/>
        </p:nvPicPr>
        <p:blipFill>
          <a:blip r:embed="rId4"/>
          <a:stretch>
            <a:fillRect/>
          </a:stretch>
        </p:blipFill>
        <p:spPr>
          <a:xfrm>
            <a:off x="477609" y="1726706"/>
            <a:ext cx="3406402" cy="1977626"/>
          </a:xfrm>
          <a:prstGeom prst="rect">
            <a:avLst/>
          </a:prstGeom>
        </p:spPr>
      </p:pic>
      <p:pic>
        <p:nvPicPr>
          <p:cNvPr id="12" name="Picture 11">
            <a:extLst>
              <a:ext uri="{FF2B5EF4-FFF2-40B4-BE49-F238E27FC236}">
                <a16:creationId xmlns:a16="http://schemas.microsoft.com/office/drawing/2014/main" id="{1EFFAE65-742D-4B95-A817-36AA2383CCF5}"/>
              </a:ext>
            </a:extLst>
          </p:cNvPr>
          <p:cNvPicPr/>
          <p:nvPr/>
        </p:nvPicPr>
        <p:blipFill rotWithShape="1">
          <a:blip r:embed="rId5">
            <a:extLst>
              <a:ext uri="{28A0092B-C50C-407E-A947-70E740481C1C}">
                <a14:useLocalDpi xmlns:a14="http://schemas.microsoft.com/office/drawing/2010/main" val="0"/>
              </a:ext>
            </a:extLst>
          </a:blip>
          <a:srcRect l="1974" r="5001" b="12023"/>
          <a:stretch/>
        </p:blipFill>
        <p:spPr>
          <a:xfrm>
            <a:off x="6782540" y="1726706"/>
            <a:ext cx="5233692" cy="3717284"/>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462B6BD8-2D54-46FE-8354-1262BE6FDD40}"/>
              </a:ext>
            </a:extLst>
          </p:cNvPr>
          <p:cNvPicPr/>
          <p:nvPr/>
        </p:nvPicPr>
        <p:blipFill>
          <a:blip r:embed="rId6">
            <a:extLst>
              <a:ext uri="{28A0092B-C50C-407E-A947-70E740481C1C}">
                <a14:useLocalDpi xmlns:a14="http://schemas.microsoft.com/office/drawing/2010/main" val="0"/>
              </a:ext>
            </a:extLst>
          </a:blip>
          <a:stretch>
            <a:fillRect/>
          </a:stretch>
        </p:blipFill>
        <p:spPr>
          <a:xfrm>
            <a:off x="4021849" y="1726706"/>
            <a:ext cx="2050212" cy="2624926"/>
          </a:xfrm>
          <a:prstGeom prst="rect">
            <a:avLst/>
          </a:prstGeom>
          <a:ln>
            <a:solidFill>
              <a:schemeClr val="bg1">
                <a:lumMod val="85000"/>
              </a:schemeClr>
            </a:solidFill>
          </a:ln>
        </p:spPr>
      </p:pic>
      <p:pic>
        <p:nvPicPr>
          <p:cNvPr id="13" name="Picture 12">
            <a:extLst>
              <a:ext uri="{FF2B5EF4-FFF2-40B4-BE49-F238E27FC236}">
                <a16:creationId xmlns:a16="http://schemas.microsoft.com/office/drawing/2014/main" id="{2DDA4292-2F6A-4F38-AF86-1FCE4DB6561E}"/>
              </a:ext>
            </a:extLst>
          </p:cNvPr>
          <p:cNvPicPr/>
          <p:nvPr/>
        </p:nvPicPr>
        <p:blipFill>
          <a:blip r:embed="rId7">
            <a:extLst>
              <a:ext uri="{28A0092B-C50C-407E-A947-70E740481C1C}">
                <a14:useLocalDpi xmlns:a14="http://schemas.microsoft.com/office/drawing/2010/main" val="0"/>
              </a:ext>
            </a:extLst>
          </a:blip>
          <a:stretch>
            <a:fillRect/>
          </a:stretch>
        </p:blipFill>
        <p:spPr>
          <a:xfrm>
            <a:off x="5729925" y="4005734"/>
            <a:ext cx="1774552" cy="2134099"/>
          </a:xfrm>
          <a:prstGeom prst="rect">
            <a:avLst/>
          </a:prstGeom>
        </p:spPr>
      </p:pic>
      <p:pic>
        <p:nvPicPr>
          <p:cNvPr id="14" name="Picture 13">
            <a:extLst>
              <a:ext uri="{FF2B5EF4-FFF2-40B4-BE49-F238E27FC236}">
                <a16:creationId xmlns:a16="http://schemas.microsoft.com/office/drawing/2014/main" id="{ECA46DBB-7A57-48ED-A97E-8C6C1F390400}"/>
              </a:ext>
            </a:extLst>
          </p:cNvPr>
          <p:cNvPicPr/>
          <p:nvPr/>
        </p:nvPicPr>
        <p:blipFill>
          <a:blip r:embed="rId8"/>
          <a:stretch>
            <a:fillRect/>
          </a:stretch>
        </p:blipFill>
        <p:spPr>
          <a:xfrm>
            <a:off x="3388933" y="4601899"/>
            <a:ext cx="2263430" cy="1537934"/>
          </a:xfrm>
          <a:prstGeom prst="rect">
            <a:avLst/>
          </a:prstGeom>
          <a:ln>
            <a:solidFill>
              <a:schemeClr val="bg1">
                <a:lumMod val="85000"/>
              </a:schemeClr>
            </a:solidFill>
          </a:ln>
        </p:spPr>
      </p:pic>
    </p:spTree>
    <p:extLst>
      <p:ext uri="{BB962C8B-B14F-4D97-AF65-F5344CB8AC3E}">
        <p14:creationId xmlns:p14="http://schemas.microsoft.com/office/powerpoint/2010/main" val="19813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Targets - Broadland</a:t>
            </a:r>
            <a:endParaRPr lang="en-GB" sz="4800" b="1">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1ACEFD77-D285-4A14-9BE2-D29D241D3650}"/>
              </a:ext>
            </a:extLst>
          </p:cNvPr>
          <p:cNvSpPr/>
          <p:nvPr/>
        </p:nvSpPr>
        <p:spPr>
          <a:xfrm>
            <a:off x="4628271" y="3254453"/>
            <a:ext cx="2476870" cy="1083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Long-term Sustainability Targets</a:t>
            </a:r>
          </a:p>
        </p:txBody>
      </p:sp>
      <p:sp>
        <p:nvSpPr>
          <p:cNvPr id="20" name="TextBox 19">
            <a:extLst>
              <a:ext uri="{FF2B5EF4-FFF2-40B4-BE49-F238E27FC236}">
                <a16:creationId xmlns:a16="http://schemas.microsoft.com/office/drawing/2014/main" id="{B4FDC8C7-9550-4480-8501-558B35F80376}"/>
              </a:ext>
            </a:extLst>
          </p:cNvPr>
          <p:cNvSpPr txBox="1"/>
          <p:nvPr/>
        </p:nvSpPr>
        <p:spPr>
          <a:xfrm>
            <a:off x="2006353" y="2683677"/>
            <a:ext cx="1959004" cy="646331"/>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Average SAP of 86 by 2050</a:t>
            </a:r>
          </a:p>
        </p:txBody>
      </p:sp>
      <p:sp>
        <p:nvSpPr>
          <p:cNvPr id="21" name="TextBox 20">
            <a:extLst>
              <a:ext uri="{FF2B5EF4-FFF2-40B4-BE49-F238E27FC236}">
                <a16:creationId xmlns:a16="http://schemas.microsoft.com/office/drawing/2014/main" id="{6EE43FF0-C40D-4B74-B9F9-3444E2CC8650}"/>
              </a:ext>
            </a:extLst>
          </p:cNvPr>
          <p:cNvSpPr txBox="1"/>
          <p:nvPr/>
        </p:nvSpPr>
        <p:spPr>
          <a:xfrm>
            <a:off x="5005081" y="4692283"/>
            <a:ext cx="1745896" cy="1200329"/>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2.6kgs CO2 per home managed per year by 2050</a:t>
            </a:r>
          </a:p>
        </p:txBody>
      </p:sp>
      <p:sp>
        <p:nvSpPr>
          <p:cNvPr id="22" name="TextBox 21">
            <a:extLst>
              <a:ext uri="{FF2B5EF4-FFF2-40B4-BE49-F238E27FC236}">
                <a16:creationId xmlns:a16="http://schemas.microsoft.com/office/drawing/2014/main" id="{29DDDA5C-5D0A-47DF-9D0A-DA94F55A3B00}"/>
              </a:ext>
            </a:extLst>
          </p:cNvPr>
          <p:cNvSpPr txBox="1"/>
          <p:nvPr/>
        </p:nvSpPr>
        <p:spPr>
          <a:xfrm>
            <a:off x="7708779" y="2300418"/>
            <a:ext cx="2296355"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45% increased likelihood of recycling by our tenants 2050</a:t>
            </a:r>
          </a:p>
        </p:txBody>
      </p:sp>
      <p:sp>
        <p:nvSpPr>
          <p:cNvPr id="23" name="TextBox 22">
            <a:extLst>
              <a:ext uri="{FF2B5EF4-FFF2-40B4-BE49-F238E27FC236}">
                <a16:creationId xmlns:a16="http://schemas.microsoft.com/office/drawing/2014/main" id="{3EA5183E-ACA9-4381-B4CF-DE221537C0D5}"/>
              </a:ext>
            </a:extLst>
          </p:cNvPr>
          <p:cNvSpPr txBox="1"/>
          <p:nvPr/>
        </p:nvSpPr>
        <p:spPr>
          <a:xfrm>
            <a:off x="1660124" y="4052657"/>
            <a:ext cx="2395423" cy="923330"/>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100% responsibly sourced materials by 2050</a:t>
            </a:r>
          </a:p>
        </p:txBody>
      </p:sp>
      <p:sp>
        <p:nvSpPr>
          <p:cNvPr id="24" name="TextBox 23">
            <a:extLst>
              <a:ext uri="{FF2B5EF4-FFF2-40B4-BE49-F238E27FC236}">
                <a16:creationId xmlns:a16="http://schemas.microsoft.com/office/drawing/2014/main" id="{C0C97174-686E-4C22-A869-8452495DB503}"/>
              </a:ext>
            </a:extLst>
          </p:cNvPr>
          <p:cNvSpPr txBox="1"/>
          <p:nvPr/>
        </p:nvSpPr>
        <p:spPr>
          <a:xfrm>
            <a:off x="7585994" y="4184603"/>
            <a:ext cx="2296355" cy="646331"/>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50% increase in car sharing by 2030</a:t>
            </a:r>
          </a:p>
        </p:txBody>
      </p:sp>
      <p:sp>
        <p:nvSpPr>
          <p:cNvPr id="26" name="TextBox 25">
            <a:extLst>
              <a:ext uri="{FF2B5EF4-FFF2-40B4-BE49-F238E27FC236}">
                <a16:creationId xmlns:a16="http://schemas.microsoft.com/office/drawing/2014/main" id="{3A6E1CE3-E7CC-40E7-A1D9-32616B2E9E8A}"/>
              </a:ext>
            </a:extLst>
          </p:cNvPr>
          <p:cNvSpPr txBox="1"/>
          <p:nvPr/>
        </p:nvSpPr>
        <p:spPr>
          <a:xfrm>
            <a:off x="4841335" y="1777391"/>
            <a:ext cx="2050742" cy="1200329"/>
          </a:xfrm>
          <a:prstGeom prst="rect">
            <a:avLst/>
          </a:prstGeom>
          <a:noFill/>
        </p:spPr>
        <p:txBody>
          <a:bodyPr wrap="square">
            <a:spAutoFit/>
          </a:bodyPr>
          <a:lstStyle/>
          <a:p>
            <a:pPr algn="ctr"/>
            <a:r>
              <a:rPr lang="en-GB">
                <a:latin typeface="Arial" panose="020B0604020202020204" pitchFamily="34" charset="0"/>
                <a:cs typeface="Arial" panose="020B0604020202020204" pitchFamily="34" charset="0"/>
              </a:rPr>
              <a:t>100% of our office waste diverted from landfill by 2050</a:t>
            </a:r>
          </a:p>
        </p:txBody>
      </p:sp>
      <p:pic>
        <p:nvPicPr>
          <p:cNvPr id="27" name="Picture 8" descr="Reduce, reuse, recycle: good stewardship of research data | Spinal Cord">
            <a:extLst>
              <a:ext uri="{FF2B5EF4-FFF2-40B4-BE49-F238E27FC236}">
                <a16:creationId xmlns:a16="http://schemas.microsoft.com/office/drawing/2014/main" id="{27057502-C25C-47EF-8981-DD4A52ABC3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6237" y="2503837"/>
            <a:ext cx="517794" cy="5018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cute car illustration - Google Search | Toy car, Free clip art, Car  illustration">
            <a:extLst>
              <a:ext uri="{FF2B5EF4-FFF2-40B4-BE49-F238E27FC236}">
                <a16:creationId xmlns:a16="http://schemas.microsoft.com/office/drawing/2014/main" id="{B9B1F7BB-7FFA-459E-AE6F-A6AE7E1BAB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6711" y="5016766"/>
            <a:ext cx="633647" cy="3342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ow To Make A Battery Operated Light Bulb | Pegasus Lighting Blog">
            <a:extLst>
              <a:ext uri="{FF2B5EF4-FFF2-40B4-BE49-F238E27FC236}">
                <a16:creationId xmlns:a16="http://schemas.microsoft.com/office/drawing/2014/main" id="{4EF4BF5D-7078-4420-979F-DB09A39B6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8075" y="4904043"/>
            <a:ext cx="408602" cy="5596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Resources - What is FSC certification | BioPak">
            <a:extLst>
              <a:ext uri="{FF2B5EF4-FFF2-40B4-BE49-F238E27FC236}">
                <a16:creationId xmlns:a16="http://schemas.microsoft.com/office/drawing/2014/main" id="{E84EC1CE-0C89-4393-9917-5CF17664AEC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053"/>
          <a:stretch/>
        </p:blipFill>
        <p:spPr bwMode="auto">
          <a:xfrm>
            <a:off x="3245218" y="4692283"/>
            <a:ext cx="598994" cy="6587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ave you checked your property's EPC ? - Energy Performance Certificate |  Right Survey %">
            <a:extLst>
              <a:ext uri="{FF2B5EF4-FFF2-40B4-BE49-F238E27FC236}">
                <a16:creationId xmlns:a16="http://schemas.microsoft.com/office/drawing/2014/main" id="{753C50A0-A1CF-4C3B-B1EC-E611EAE15CF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631" r="5197"/>
          <a:stretch/>
        </p:blipFill>
        <p:spPr bwMode="auto">
          <a:xfrm>
            <a:off x="2911830" y="2298689"/>
            <a:ext cx="732129" cy="4555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picture containing handcart, toy&#10;&#10;Description automatically generated">
            <a:extLst>
              <a:ext uri="{FF2B5EF4-FFF2-40B4-BE49-F238E27FC236}">
                <a16:creationId xmlns:a16="http://schemas.microsoft.com/office/drawing/2014/main" id="{86E3BB14-67D9-4DD9-8976-F13B980848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9339" y="2107575"/>
            <a:ext cx="662733" cy="576102"/>
          </a:xfrm>
          <a:prstGeom prst="rect">
            <a:avLst/>
          </a:prstGeom>
        </p:spPr>
      </p:pic>
      <p:cxnSp>
        <p:nvCxnSpPr>
          <p:cNvPr id="3" name="Straight Arrow Connector 2">
            <a:extLst>
              <a:ext uri="{FF2B5EF4-FFF2-40B4-BE49-F238E27FC236}">
                <a16:creationId xmlns:a16="http://schemas.microsoft.com/office/drawing/2014/main" id="{3114E7CE-952E-4053-96CE-2BA7B6BA1F75}"/>
              </a:ext>
            </a:extLst>
          </p:cNvPr>
          <p:cNvCxnSpPr/>
          <p:nvPr/>
        </p:nvCxnSpPr>
        <p:spPr>
          <a:xfrm flipV="1">
            <a:off x="6892862" y="3087996"/>
            <a:ext cx="724964" cy="3242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5DDEEDB-A310-43A6-B88B-89F72BA0FCAD}"/>
              </a:ext>
            </a:extLst>
          </p:cNvPr>
          <p:cNvCxnSpPr>
            <a:cxnSpLocks/>
          </p:cNvCxnSpPr>
          <p:nvPr/>
        </p:nvCxnSpPr>
        <p:spPr>
          <a:xfrm>
            <a:off x="7000705" y="4138603"/>
            <a:ext cx="480853" cy="3231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804AC0C-ACC7-439B-BAF0-2B18D9CE7400}"/>
              </a:ext>
            </a:extLst>
          </p:cNvPr>
          <p:cNvCxnSpPr>
            <a:cxnSpLocks/>
            <a:stCxn id="18" idx="0"/>
          </p:cNvCxnSpPr>
          <p:nvPr/>
        </p:nvCxnSpPr>
        <p:spPr>
          <a:xfrm flipH="1" flipV="1">
            <a:off x="5856396" y="2958533"/>
            <a:ext cx="10310" cy="2959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30030E3-9611-438C-9790-A0B2F6316934}"/>
              </a:ext>
            </a:extLst>
          </p:cNvPr>
          <p:cNvCxnSpPr>
            <a:cxnSpLocks/>
          </p:cNvCxnSpPr>
          <p:nvPr/>
        </p:nvCxnSpPr>
        <p:spPr>
          <a:xfrm flipH="1" flipV="1">
            <a:off x="4055547" y="3130214"/>
            <a:ext cx="572725" cy="2987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253750-AF77-4312-81B9-BE95F948CCC0}"/>
              </a:ext>
            </a:extLst>
          </p:cNvPr>
          <p:cNvCxnSpPr>
            <a:cxnSpLocks/>
            <a:stCxn id="18" idx="2"/>
            <a:endCxn id="21" idx="0"/>
          </p:cNvCxnSpPr>
          <p:nvPr/>
        </p:nvCxnSpPr>
        <p:spPr>
          <a:xfrm>
            <a:off x="5866706" y="4337529"/>
            <a:ext cx="11323" cy="3547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11BFDF3-44F1-4D44-95FC-7DA5B70D4151}"/>
              </a:ext>
            </a:extLst>
          </p:cNvPr>
          <p:cNvCxnSpPr>
            <a:cxnSpLocks/>
          </p:cNvCxnSpPr>
          <p:nvPr/>
        </p:nvCxnSpPr>
        <p:spPr>
          <a:xfrm flipH="1">
            <a:off x="4024633" y="4184603"/>
            <a:ext cx="603638" cy="1425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52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10079252"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Strategic Performance Measures</a:t>
            </a:r>
            <a:endParaRPr lang="en-GB" sz="4800" b="1">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3CA0A02-091B-4547-8C47-4A5C7E39470F}"/>
              </a:ext>
            </a:extLst>
          </p:cNvPr>
          <p:cNvPicPr>
            <a:picLocks noChangeAspect="1"/>
          </p:cNvPicPr>
          <p:nvPr/>
        </p:nvPicPr>
        <p:blipFill>
          <a:blip r:embed="rId3"/>
          <a:stretch>
            <a:fillRect/>
          </a:stretch>
        </p:blipFill>
        <p:spPr>
          <a:xfrm>
            <a:off x="1229206" y="1766010"/>
            <a:ext cx="4252619" cy="4128756"/>
          </a:xfrm>
          <a:prstGeom prst="rect">
            <a:avLst/>
          </a:prstGeom>
        </p:spPr>
      </p:pic>
      <p:pic>
        <p:nvPicPr>
          <p:cNvPr id="3" name="Picture 2">
            <a:extLst>
              <a:ext uri="{FF2B5EF4-FFF2-40B4-BE49-F238E27FC236}">
                <a16:creationId xmlns:a16="http://schemas.microsoft.com/office/drawing/2014/main" id="{7B293E32-6878-46D3-871C-46AE741EF4F5}"/>
              </a:ext>
            </a:extLst>
          </p:cNvPr>
          <p:cNvPicPr>
            <a:picLocks noChangeAspect="1"/>
          </p:cNvPicPr>
          <p:nvPr/>
        </p:nvPicPr>
        <p:blipFill rotWithShape="1">
          <a:blip r:embed="rId4"/>
          <a:srcRect b="83503"/>
          <a:stretch/>
        </p:blipFill>
        <p:spPr>
          <a:xfrm>
            <a:off x="6487596" y="1766010"/>
            <a:ext cx="4762816" cy="552948"/>
          </a:xfrm>
          <a:prstGeom prst="rect">
            <a:avLst/>
          </a:prstGeom>
        </p:spPr>
      </p:pic>
      <p:pic>
        <p:nvPicPr>
          <p:cNvPr id="19" name="Picture 18">
            <a:extLst>
              <a:ext uri="{FF2B5EF4-FFF2-40B4-BE49-F238E27FC236}">
                <a16:creationId xmlns:a16="http://schemas.microsoft.com/office/drawing/2014/main" id="{48834B57-C9C7-4F5C-8E57-1B6F2BF5A8CD}"/>
              </a:ext>
            </a:extLst>
          </p:cNvPr>
          <p:cNvPicPr>
            <a:picLocks noChangeAspect="1"/>
          </p:cNvPicPr>
          <p:nvPr/>
        </p:nvPicPr>
        <p:blipFill rotWithShape="1">
          <a:blip r:embed="rId4"/>
          <a:srcRect t="62473"/>
          <a:stretch/>
        </p:blipFill>
        <p:spPr>
          <a:xfrm>
            <a:off x="6487596" y="2318958"/>
            <a:ext cx="4762814" cy="1257855"/>
          </a:xfrm>
          <a:prstGeom prst="rect">
            <a:avLst/>
          </a:prstGeom>
        </p:spPr>
      </p:pic>
      <p:cxnSp>
        <p:nvCxnSpPr>
          <p:cNvPr id="6" name="Straight Connector 5">
            <a:extLst>
              <a:ext uri="{FF2B5EF4-FFF2-40B4-BE49-F238E27FC236}">
                <a16:creationId xmlns:a16="http://schemas.microsoft.com/office/drawing/2014/main" id="{262CC39C-2EE7-49AE-9BA3-A0BCCFCCE592}"/>
              </a:ext>
            </a:extLst>
          </p:cNvPr>
          <p:cNvCxnSpPr>
            <a:cxnSpLocks/>
          </p:cNvCxnSpPr>
          <p:nvPr/>
        </p:nvCxnSpPr>
        <p:spPr>
          <a:xfrm>
            <a:off x="6516171" y="3576813"/>
            <a:ext cx="468729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1C6367A-BE54-4BE1-B5A9-9AC62793BDB7}"/>
              </a:ext>
            </a:extLst>
          </p:cNvPr>
          <p:cNvPicPr>
            <a:picLocks noChangeAspect="1"/>
          </p:cNvPicPr>
          <p:nvPr/>
        </p:nvPicPr>
        <p:blipFill rotWithShape="1">
          <a:blip r:embed="rId5"/>
          <a:srcRect b="78535"/>
          <a:stretch/>
        </p:blipFill>
        <p:spPr>
          <a:xfrm>
            <a:off x="6487597" y="3913060"/>
            <a:ext cx="4762813" cy="921608"/>
          </a:xfrm>
          <a:prstGeom prst="rect">
            <a:avLst/>
          </a:prstGeom>
        </p:spPr>
      </p:pic>
      <p:pic>
        <p:nvPicPr>
          <p:cNvPr id="32" name="Picture 31">
            <a:extLst>
              <a:ext uri="{FF2B5EF4-FFF2-40B4-BE49-F238E27FC236}">
                <a16:creationId xmlns:a16="http://schemas.microsoft.com/office/drawing/2014/main" id="{FC1F26A8-89F8-4B1F-9325-152EE18101F5}"/>
              </a:ext>
            </a:extLst>
          </p:cNvPr>
          <p:cNvPicPr>
            <a:picLocks noChangeAspect="1"/>
          </p:cNvPicPr>
          <p:nvPr/>
        </p:nvPicPr>
        <p:blipFill rotWithShape="1">
          <a:blip r:embed="rId5"/>
          <a:srcRect t="78535"/>
          <a:stretch/>
        </p:blipFill>
        <p:spPr>
          <a:xfrm>
            <a:off x="6487596" y="4790218"/>
            <a:ext cx="4762813" cy="921608"/>
          </a:xfrm>
          <a:prstGeom prst="rect">
            <a:avLst/>
          </a:prstGeom>
        </p:spPr>
      </p:pic>
      <p:cxnSp>
        <p:nvCxnSpPr>
          <p:cNvPr id="34" name="Straight Connector 33">
            <a:extLst>
              <a:ext uri="{FF2B5EF4-FFF2-40B4-BE49-F238E27FC236}">
                <a16:creationId xmlns:a16="http://schemas.microsoft.com/office/drawing/2014/main" id="{41C9EBC2-FC1F-4A68-BBC2-5DCE1A3EDE5D}"/>
              </a:ext>
            </a:extLst>
          </p:cNvPr>
          <p:cNvCxnSpPr>
            <a:cxnSpLocks/>
          </p:cNvCxnSpPr>
          <p:nvPr/>
        </p:nvCxnSpPr>
        <p:spPr>
          <a:xfrm>
            <a:off x="6563115" y="5711826"/>
            <a:ext cx="460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69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Sustainability Assessment</a:t>
            </a:r>
            <a:endParaRPr lang="en-GB" sz="48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458D185-553E-45EB-ADEC-172D6A01661C}"/>
              </a:ext>
            </a:extLst>
          </p:cNvPr>
          <p:cNvSpPr txBox="1"/>
          <p:nvPr/>
        </p:nvSpPr>
        <p:spPr>
          <a:xfrm>
            <a:off x="301841" y="1793289"/>
            <a:ext cx="11620870" cy="2062103"/>
          </a:xfrm>
          <a:prstGeom prst="rect">
            <a:avLst/>
          </a:prstGeom>
          <a:noFill/>
        </p:spPr>
        <p:txBody>
          <a:bodyPr wrap="square" rtlCol="0">
            <a:spAutoFit/>
          </a:bodyPr>
          <a:lstStyle/>
          <a:p>
            <a:pPr algn="ctr"/>
            <a:r>
              <a:rPr lang="en-GB" sz="3200" b="1">
                <a:solidFill>
                  <a:srgbClr val="0070C0"/>
                </a:solidFill>
                <a:latin typeface="Arial" panose="020B0604020202020204" pitchFamily="34" charset="0"/>
                <a:cs typeface="Arial" panose="020B0604020202020204" pitchFamily="34" charset="0"/>
              </a:rPr>
              <a:t>SHIFT Assessment </a:t>
            </a:r>
            <a:r>
              <a:rPr lang="en-GB" sz="3200" b="1">
                <a:latin typeface="Arial" panose="020B0604020202020204" pitchFamily="34" charset="0"/>
                <a:cs typeface="Arial" panose="020B0604020202020204" pitchFamily="34" charset="0"/>
              </a:rPr>
              <a:t>= </a:t>
            </a:r>
            <a:r>
              <a:rPr lang="en-GB" sz="3200" b="1">
                <a:solidFill>
                  <a:srgbClr val="0070C0"/>
                </a:solidFill>
                <a:latin typeface="Arial" panose="020B0604020202020204" pitchFamily="34" charset="0"/>
                <a:cs typeface="Arial" panose="020B0604020202020204" pitchFamily="34" charset="0"/>
              </a:rPr>
              <a:t>S</a:t>
            </a:r>
            <a:r>
              <a:rPr lang="en-GB" sz="3200">
                <a:latin typeface="Arial" panose="020B0604020202020204" pitchFamily="34" charset="0"/>
                <a:cs typeface="Arial" panose="020B0604020202020204" pitchFamily="34" charset="0"/>
              </a:rPr>
              <a:t>ustainable </a:t>
            </a:r>
            <a:r>
              <a:rPr lang="en-GB" sz="3200" b="1">
                <a:solidFill>
                  <a:srgbClr val="0070C0"/>
                </a:solidFill>
                <a:latin typeface="Arial" panose="020B0604020202020204" pitchFamily="34" charset="0"/>
                <a:cs typeface="Arial" panose="020B0604020202020204" pitchFamily="34" charset="0"/>
              </a:rPr>
              <a:t>H</a:t>
            </a:r>
            <a:r>
              <a:rPr lang="en-GB" sz="3200">
                <a:latin typeface="Arial" panose="020B0604020202020204" pitchFamily="34" charset="0"/>
                <a:cs typeface="Arial" panose="020B0604020202020204" pitchFamily="34" charset="0"/>
              </a:rPr>
              <a:t>omes </a:t>
            </a:r>
            <a:r>
              <a:rPr lang="en-GB" sz="3200" b="1">
                <a:solidFill>
                  <a:srgbClr val="0070C0"/>
                </a:solidFill>
                <a:latin typeface="Arial" panose="020B0604020202020204" pitchFamily="34" charset="0"/>
                <a:cs typeface="Arial" panose="020B0604020202020204" pitchFamily="34" charset="0"/>
              </a:rPr>
              <a:t>I</a:t>
            </a:r>
            <a:r>
              <a:rPr lang="en-GB" sz="3200">
                <a:latin typeface="Arial" panose="020B0604020202020204" pitchFamily="34" charset="0"/>
                <a:cs typeface="Arial" panose="020B0604020202020204" pitchFamily="34" charset="0"/>
              </a:rPr>
              <a:t>ndex </a:t>
            </a:r>
            <a:r>
              <a:rPr lang="en-GB" sz="3200" b="1">
                <a:solidFill>
                  <a:srgbClr val="0070C0"/>
                </a:solidFill>
                <a:latin typeface="Arial" panose="020B0604020202020204" pitchFamily="34" charset="0"/>
                <a:cs typeface="Arial" panose="020B0604020202020204" pitchFamily="34" charset="0"/>
              </a:rPr>
              <a:t>F</a:t>
            </a:r>
            <a:r>
              <a:rPr lang="en-GB" sz="3200">
                <a:latin typeface="Arial" panose="020B0604020202020204" pitchFamily="34" charset="0"/>
                <a:cs typeface="Arial" panose="020B0604020202020204" pitchFamily="34" charset="0"/>
              </a:rPr>
              <a:t>or </a:t>
            </a:r>
            <a:r>
              <a:rPr lang="en-GB" sz="3200" b="1">
                <a:solidFill>
                  <a:srgbClr val="0070C0"/>
                </a:solidFill>
                <a:latin typeface="Arial" panose="020B0604020202020204" pitchFamily="34" charset="0"/>
                <a:cs typeface="Arial" panose="020B0604020202020204" pitchFamily="34" charset="0"/>
              </a:rPr>
              <a:t>T</a:t>
            </a:r>
            <a:r>
              <a:rPr lang="en-GB" sz="3200">
                <a:latin typeface="Arial" panose="020B0604020202020204" pitchFamily="34" charset="0"/>
                <a:cs typeface="Arial" panose="020B0604020202020204" pitchFamily="34" charset="0"/>
              </a:rPr>
              <a:t>omorrow </a:t>
            </a:r>
          </a:p>
          <a:p>
            <a:pPr algn="ctr"/>
            <a:r>
              <a:rPr lang="en-GB" sz="2400">
                <a:latin typeface="Arial" panose="020B0604020202020204" pitchFamily="34" charset="0"/>
                <a:cs typeface="Arial" panose="020B0604020202020204" pitchFamily="34" charset="0"/>
              </a:rPr>
              <a:t>(the sustainability standard for housing)</a:t>
            </a:r>
          </a:p>
          <a:p>
            <a:endParaRPr lang="en-GB"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a:latin typeface="Arial" panose="020B0604020202020204" pitchFamily="34" charset="0"/>
                <a:cs typeface="Arial" panose="020B0604020202020204" pitchFamily="34" charset="0"/>
              </a:rPr>
              <a:t>Annual assessment undertaken to measure how sustainably Broadland operates</a:t>
            </a:r>
          </a:p>
          <a:p>
            <a:pPr marL="342900" indent="-342900">
              <a:buFont typeface="Arial" panose="020B0604020202020204" pitchFamily="34" charset="0"/>
              <a:buChar char="•"/>
            </a:pPr>
            <a:r>
              <a:rPr lang="en-GB" sz="2400">
                <a:latin typeface="Arial" panose="020B0604020202020204" pitchFamily="34" charset="0"/>
                <a:cs typeface="Arial" panose="020B0604020202020204" pitchFamily="34" charset="0"/>
              </a:rPr>
              <a:t>Covers key factors including: </a:t>
            </a:r>
          </a:p>
        </p:txBody>
      </p:sp>
      <p:sp>
        <p:nvSpPr>
          <p:cNvPr id="2" name="AutoShape 2" descr="Carbon footprints are hard to understand — here's what you need to know">
            <a:extLst>
              <a:ext uri="{FF2B5EF4-FFF2-40B4-BE49-F238E27FC236}">
                <a16:creationId xmlns:a16="http://schemas.microsoft.com/office/drawing/2014/main" id="{144E0273-D670-4730-A40B-6336DE9E80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Icon&#10;&#10;Description automatically generated">
            <a:extLst>
              <a:ext uri="{FF2B5EF4-FFF2-40B4-BE49-F238E27FC236}">
                <a16:creationId xmlns:a16="http://schemas.microsoft.com/office/drawing/2014/main" id="{233ED930-D79D-4F1E-B960-0FED89D0F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303" y="4228917"/>
            <a:ext cx="2099993" cy="1895333"/>
          </a:xfrm>
          <a:prstGeom prst="rect">
            <a:avLst/>
          </a:prstGeom>
        </p:spPr>
      </p:pic>
      <p:pic>
        <p:nvPicPr>
          <p:cNvPr id="10" name="Picture 9" descr="Diagram&#10;&#10;Description automatically generated">
            <a:extLst>
              <a:ext uri="{FF2B5EF4-FFF2-40B4-BE49-F238E27FC236}">
                <a16:creationId xmlns:a16="http://schemas.microsoft.com/office/drawing/2014/main" id="{8CA54369-E327-4E31-A6CA-8A9C4FE51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840" y="4643650"/>
            <a:ext cx="2592975" cy="1277365"/>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BD3A35C5-E6A2-4D14-BAE3-AA4260E96CC3}"/>
              </a:ext>
            </a:extLst>
          </p:cNvPr>
          <p:cNvPicPr>
            <a:picLocks noChangeAspect="1"/>
          </p:cNvPicPr>
          <p:nvPr/>
        </p:nvPicPr>
        <p:blipFill rotWithShape="1">
          <a:blip r:embed="rId5">
            <a:extLst>
              <a:ext uri="{28A0092B-C50C-407E-A947-70E740481C1C}">
                <a14:useLocalDpi xmlns:a14="http://schemas.microsoft.com/office/drawing/2010/main" val="0"/>
              </a:ext>
            </a:extLst>
          </a:blip>
          <a:srcRect l="6061" r="3671"/>
          <a:stretch/>
        </p:blipFill>
        <p:spPr>
          <a:xfrm>
            <a:off x="3077656" y="4497292"/>
            <a:ext cx="2099993" cy="1423723"/>
          </a:xfrm>
          <a:prstGeom prst="rect">
            <a:avLst/>
          </a:prstGeom>
        </p:spPr>
      </p:pic>
      <p:pic>
        <p:nvPicPr>
          <p:cNvPr id="14" name="Picture 13" descr="A picture containing building, outdoor, grass, government building&#10;&#10;Description automatically generated">
            <a:extLst>
              <a:ext uri="{FF2B5EF4-FFF2-40B4-BE49-F238E27FC236}">
                <a16:creationId xmlns:a16="http://schemas.microsoft.com/office/drawing/2014/main" id="{EE7B36E5-0613-4026-BE56-C96A5258E2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3299" y="4434500"/>
            <a:ext cx="2339692" cy="1558820"/>
          </a:xfrm>
          <a:prstGeom prst="rect">
            <a:avLst/>
          </a:prstGeom>
        </p:spPr>
      </p:pic>
      <p:pic>
        <p:nvPicPr>
          <p:cNvPr id="16" name="Picture 15">
            <a:extLst>
              <a:ext uri="{FF2B5EF4-FFF2-40B4-BE49-F238E27FC236}">
                <a16:creationId xmlns:a16="http://schemas.microsoft.com/office/drawing/2014/main" id="{4D2FEE9F-E5C7-49AF-B93C-073CCA1BD94D}"/>
              </a:ext>
            </a:extLst>
          </p:cNvPr>
          <p:cNvPicPr>
            <a:picLocks noChangeAspect="1"/>
          </p:cNvPicPr>
          <p:nvPr/>
        </p:nvPicPr>
        <p:blipFill>
          <a:blip r:embed="rId7"/>
          <a:stretch>
            <a:fillRect/>
          </a:stretch>
        </p:blipFill>
        <p:spPr>
          <a:xfrm>
            <a:off x="9978101" y="4014009"/>
            <a:ext cx="1596813" cy="2252048"/>
          </a:xfrm>
          <a:prstGeom prst="rect">
            <a:avLst/>
          </a:prstGeom>
        </p:spPr>
      </p:pic>
    </p:spTree>
    <p:extLst>
      <p:ext uri="{BB962C8B-B14F-4D97-AF65-F5344CB8AC3E}">
        <p14:creationId xmlns:p14="http://schemas.microsoft.com/office/powerpoint/2010/main" val="401562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780497B-2589-4F33-86FE-18BABD8DF7F6}"/>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panose="020B0604020202020204" pitchFamily="34" charset="0"/>
                <a:cs typeface="Arial" panose="020B0604020202020204" pitchFamily="34" charset="0"/>
              </a:rPr>
              <a:t>About me</a:t>
            </a:r>
            <a:endParaRPr lang="tr-TR" sz="4800">
              <a:latin typeface="Arial" panose="020B0604020202020204" pitchFamily="34" charset="0"/>
              <a:cs typeface="Arial" panose="020B0604020202020204" pitchFamily="34" charset="0"/>
            </a:endParaRPr>
          </a:p>
        </p:txBody>
      </p:sp>
      <p:pic>
        <p:nvPicPr>
          <p:cNvPr id="4" name="Picture 3" descr="A picture containing person, smiling, blue, shirt&#10;&#10;Description automatically generated">
            <a:extLst>
              <a:ext uri="{FF2B5EF4-FFF2-40B4-BE49-F238E27FC236}">
                <a16:creationId xmlns:a16="http://schemas.microsoft.com/office/drawing/2014/main" id="{623555BA-5411-4BFF-A23D-B365387630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65"/>
          <a:stretch/>
        </p:blipFill>
        <p:spPr>
          <a:xfrm>
            <a:off x="292963" y="1899090"/>
            <a:ext cx="2654423" cy="3206301"/>
          </a:xfrm>
          <a:prstGeom prst="rect">
            <a:avLst/>
          </a:prstGeom>
        </p:spPr>
      </p:pic>
      <p:sp>
        <p:nvSpPr>
          <p:cNvPr id="3" name="TextBox 2">
            <a:extLst>
              <a:ext uri="{FF2B5EF4-FFF2-40B4-BE49-F238E27FC236}">
                <a16:creationId xmlns:a16="http://schemas.microsoft.com/office/drawing/2014/main" id="{B9E35A3E-D908-49F1-8054-460594401416}"/>
              </a:ext>
            </a:extLst>
          </p:cNvPr>
          <p:cNvSpPr txBox="1"/>
          <p:nvPr/>
        </p:nvSpPr>
        <p:spPr>
          <a:xfrm>
            <a:off x="292963" y="4813133"/>
            <a:ext cx="2654423" cy="923330"/>
          </a:xfrm>
          <a:prstGeom prst="rect">
            <a:avLst/>
          </a:prstGeom>
          <a:solidFill>
            <a:srgbClr val="CC0000"/>
          </a:solid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Name: </a:t>
            </a:r>
            <a:r>
              <a:rPr lang="en-GB">
                <a:solidFill>
                  <a:schemeClr val="bg1"/>
                </a:solidFill>
                <a:latin typeface="Arial" panose="020B0604020202020204" pitchFamily="34" charset="0"/>
                <a:cs typeface="Arial" panose="020B0604020202020204" pitchFamily="34" charset="0"/>
              </a:rPr>
              <a:t>Louise Archer</a:t>
            </a:r>
          </a:p>
          <a:p>
            <a:r>
              <a:rPr lang="en-GB" b="1">
                <a:solidFill>
                  <a:schemeClr val="bg1"/>
                </a:solidFill>
                <a:latin typeface="Arial" panose="020B0604020202020204" pitchFamily="34" charset="0"/>
                <a:cs typeface="Arial" panose="020B0604020202020204" pitchFamily="34" charset="0"/>
              </a:rPr>
              <a:t>Role: </a:t>
            </a:r>
            <a:r>
              <a:rPr lang="en-GB">
                <a:solidFill>
                  <a:schemeClr val="bg1"/>
                </a:solidFill>
                <a:latin typeface="Arial" panose="020B0604020202020204" pitchFamily="34" charset="0"/>
                <a:cs typeface="Arial" panose="020B0604020202020204" pitchFamily="34" charset="0"/>
              </a:rPr>
              <a:t>Executive Asset Director</a:t>
            </a:r>
          </a:p>
        </p:txBody>
      </p:sp>
      <p:sp>
        <p:nvSpPr>
          <p:cNvPr id="7" name="Arrow: Pentagon 6">
            <a:extLst>
              <a:ext uri="{FF2B5EF4-FFF2-40B4-BE49-F238E27FC236}">
                <a16:creationId xmlns:a16="http://schemas.microsoft.com/office/drawing/2014/main" id="{15FA2128-9319-4BDA-99D9-C82C8193C81C}"/>
              </a:ext>
            </a:extLst>
          </p:cNvPr>
          <p:cNvSpPr/>
          <p:nvPr/>
        </p:nvSpPr>
        <p:spPr>
          <a:xfrm>
            <a:off x="3335045" y="3289375"/>
            <a:ext cx="3888418" cy="417251"/>
          </a:xfrm>
          <a:prstGeom prst="homePlat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Responsible for:</a:t>
            </a:r>
          </a:p>
        </p:txBody>
      </p:sp>
      <p:sp>
        <p:nvSpPr>
          <p:cNvPr id="8" name="TextBox 7">
            <a:extLst>
              <a:ext uri="{FF2B5EF4-FFF2-40B4-BE49-F238E27FC236}">
                <a16:creationId xmlns:a16="http://schemas.microsoft.com/office/drawing/2014/main" id="{9B5A7D04-9E4C-4C0E-AB38-28B031F8F951}"/>
              </a:ext>
            </a:extLst>
          </p:cNvPr>
          <p:cNvSpPr txBox="1"/>
          <p:nvPr/>
        </p:nvSpPr>
        <p:spPr>
          <a:xfrm>
            <a:off x="3335044" y="3706626"/>
            <a:ext cx="3888417" cy="2031325"/>
          </a:xfrm>
          <a:prstGeom prst="rect">
            <a:avLst/>
          </a:prstGeom>
          <a:noFill/>
        </p:spPr>
        <p:txBody>
          <a:bodyPr wrap="square" rtlCol="0">
            <a:spAutoFit/>
          </a:bodyPr>
          <a:lstStyle/>
          <a:p>
            <a:r>
              <a:rPr lang="en-GB" sz="1800">
                <a:latin typeface="Arial" panose="020B0604020202020204" pitchFamily="34" charset="0"/>
                <a:cs typeface="Arial" panose="020B0604020202020204" pitchFamily="34" charset="0"/>
              </a:rPr>
              <a:t>Repairs and Planned Works </a:t>
            </a:r>
          </a:p>
          <a:p>
            <a:r>
              <a:rPr lang="en-GB" sz="1800">
                <a:latin typeface="Arial" panose="020B0604020202020204" pitchFamily="34" charset="0"/>
                <a:cs typeface="Arial" panose="020B0604020202020204" pitchFamily="34" charset="0"/>
              </a:rPr>
              <a:t>Asset Management</a:t>
            </a:r>
          </a:p>
          <a:p>
            <a:r>
              <a:rPr lang="en-GB" sz="1800">
                <a:latin typeface="Arial" panose="020B0604020202020204" pitchFamily="34" charset="0"/>
                <a:cs typeface="Arial" panose="020B0604020202020204" pitchFamily="34" charset="0"/>
              </a:rPr>
              <a:t>Facilities and Services</a:t>
            </a:r>
          </a:p>
          <a:p>
            <a:r>
              <a:rPr lang="en-GB" sz="1800">
                <a:latin typeface="Arial" panose="020B0604020202020204" pitchFamily="34" charset="0"/>
                <a:cs typeface="Arial" panose="020B0604020202020204" pitchFamily="34" charset="0"/>
              </a:rPr>
              <a:t>Health and Safety</a:t>
            </a:r>
          </a:p>
          <a:p>
            <a:r>
              <a:rPr lang="en-GB" sz="1800">
                <a:latin typeface="Arial" panose="020B0604020202020204" pitchFamily="34" charset="0"/>
                <a:cs typeface="Arial" panose="020B0604020202020204" pitchFamily="34" charset="0"/>
              </a:rPr>
              <a:t>Estate Services </a:t>
            </a:r>
          </a:p>
          <a:p>
            <a:r>
              <a:rPr lang="en-GB" sz="1800">
                <a:latin typeface="Arial" panose="020B0604020202020204" pitchFamily="34" charset="0"/>
                <a:cs typeface="Arial" panose="020B0604020202020204" pitchFamily="34" charset="0"/>
              </a:rPr>
              <a:t>Cleaning Services </a:t>
            </a:r>
          </a:p>
          <a:p>
            <a:r>
              <a:rPr lang="en-GB" sz="1800">
                <a:latin typeface="Arial" panose="020B0604020202020204" pitchFamily="34" charset="0"/>
                <a:cs typeface="Arial" panose="020B0604020202020204" pitchFamily="34" charset="0"/>
              </a:rPr>
              <a:t>Neighbourhood Teams </a:t>
            </a:r>
          </a:p>
        </p:txBody>
      </p:sp>
      <p:sp>
        <p:nvSpPr>
          <p:cNvPr id="9" name="Arrow: Pentagon 8">
            <a:extLst>
              <a:ext uri="{FF2B5EF4-FFF2-40B4-BE49-F238E27FC236}">
                <a16:creationId xmlns:a16="http://schemas.microsoft.com/office/drawing/2014/main" id="{E1F36752-AF3E-4D50-9D40-F1448A8FE3A0}"/>
              </a:ext>
            </a:extLst>
          </p:cNvPr>
          <p:cNvSpPr/>
          <p:nvPr/>
        </p:nvSpPr>
        <p:spPr>
          <a:xfrm>
            <a:off x="3335043" y="1957508"/>
            <a:ext cx="3888419" cy="417251"/>
          </a:xfrm>
          <a:prstGeom prst="homePlat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Length of service:</a:t>
            </a:r>
          </a:p>
        </p:txBody>
      </p:sp>
      <p:sp>
        <p:nvSpPr>
          <p:cNvPr id="10" name="TextBox 9">
            <a:extLst>
              <a:ext uri="{FF2B5EF4-FFF2-40B4-BE49-F238E27FC236}">
                <a16:creationId xmlns:a16="http://schemas.microsoft.com/office/drawing/2014/main" id="{4C9306C5-36E6-48F7-8AB8-BECACBA782B0}"/>
              </a:ext>
            </a:extLst>
          </p:cNvPr>
          <p:cNvSpPr txBox="1"/>
          <p:nvPr/>
        </p:nvSpPr>
        <p:spPr>
          <a:xfrm>
            <a:off x="3335044" y="2379197"/>
            <a:ext cx="398015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13 years at Broadland, 9 years as a Director</a:t>
            </a:r>
          </a:p>
        </p:txBody>
      </p:sp>
      <p:sp>
        <p:nvSpPr>
          <p:cNvPr id="11" name="Arrow: Pentagon 10">
            <a:extLst>
              <a:ext uri="{FF2B5EF4-FFF2-40B4-BE49-F238E27FC236}">
                <a16:creationId xmlns:a16="http://schemas.microsoft.com/office/drawing/2014/main" id="{88C556CC-5931-4AEE-9A98-E94FD23ECCC0}"/>
              </a:ext>
            </a:extLst>
          </p:cNvPr>
          <p:cNvSpPr/>
          <p:nvPr/>
        </p:nvSpPr>
        <p:spPr>
          <a:xfrm>
            <a:off x="7890768" y="1899090"/>
            <a:ext cx="3888419" cy="417251"/>
          </a:xfrm>
          <a:prstGeom prst="homePlat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Why sustainability?</a:t>
            </a:r>
          </a:p>
        </p:txBody>
      </p:sp>
      <p:sp>
        <p:nvSpPr>
          <p:cNvPr id="12" name="TextBox 11">
            <a:extLst>
              <a:ext uri="{FF2B5EF4-FFF2-40B4-BE49-F238E27FC236}">
                <a16:creationId xmlns:a16="http://schemas.microsoft.com/office/drawing/2014/main" id="{61E5C7ED-046E-4CC2-A6CC-03BDA35F7AA9}"/>
              </a:ext>
            </a:extLst>
          </p:cNvPr>
          <p:cNvSpPr txBox="1"/>
          <p:nvPr/>
        </p:nvSpPr>
        <p:spPr>
          <a:xfrm>
            <a:off x="7890769" y="2316341"/>
            <a:ext cx="3888416" cy="1754326"/>
          </a:xfrm>
          <a:prstGeom prst="rect">
            <a:avLst/>
          </a:prstGeom>
          <a:noFill/>
        </p:spPr>
        <p:txBody>
          <a:bodyPr wrap="square" rtlCol="0">
            <a:spAutoFit/>
          </a:bodyPr>
          <a:lstStyle/>
          <a:p>
            <a:r>
              <a:rPr lang="en-GB" sz="1800">
                <a:latin typeface="Arial" panose="020B0604020202020204" pitchFamily="34" charset="0"/>
                <a:cs typeface="Arial" panose="020B0604020202020204" pitchFamily="34" charset="0"/>
              </a:rPr>
              <a:t>I am committed to supporting change within Broadland and with our customers, to safeguard the future. We all have a responsibility to recognise ways that we can live and work more sustainably.</a:t>
            </a:r>
          </a:p>
        </p:txBody>
      </p:sp>
      <p:sp>
        <p:nvSpPr>
          <p:cNvPr id="13" name="Arrow: Pentagon 12">
            <a:extLst>
              <a:ext uri="{FF2B5EF4-FFF2-40B4-BE49-F238E27FC236}">
                <a16:creationId xmlns:a16="http://schemas.microsoft.com/office/drawing/2014/main" id="{9F7C0AA8-6D5E-4D04-A456-C67E0F23EED2}"/>
              </a:ext>
            </a:extLst>
          </p:cNvPr>
          <p:cNvSpPr/>
          <p:nvPr/>
        </p:nvSpPr>
        <p:spPr>
          <a:xfrm>
            <a:off x="7890769" y="4660518"/>
            <a:ext cx="3888416" cy="417251"/>
          </a:xfrm>
          <a:prstGeom prst="homePlat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Recognition:</a:t>
            </a:r>
          </a:p>
        </p:txBody>
      </p:sp>
      <p:sp>
        <p:nvSpPr>
          <p:cNvPr id="15" name="TextBox 14">
            <a:extLst>
              <a:ext uri="{FF2B5EF4-FFF2-40B4-BE49-F238E27FC236}">
                <a16:creationId xmlns:a16="http://schemas.microsoft.com/office/drawing/2014/main" id="{2BDF0081-485F-41CF-A50E-6D5DE718F250}"/>
              </a:ext>
            </a:extLst>
          </p:cNvPr>
          <p:cNvSpPr txBox="1"/>
          <p:nvPr/>
        </p:nvSpPr>
        <p:spPr>
          <a:xfrm>
            <a:off x="7890768" y="5090132"/>
            <a:ext cx="388841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Louise received an award for Sustainable Leadership</a:t>
            </a:r>
          </a:p>
        </p:txBody>
      </p:sp>
    </p:spTree>
    <p:extLst>
      <p:ext uri="{BB962C8B-B14F-4D97-AF65-F5344CB8AC3E}">
        <p14:creationId xmlns:p14="http://schemas.microsoft.com/office/powerpoint/2010/main" val="246377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Sustainability Assessment</a:t>
            </a:r>
            <a:endParaRPr lang="en-GB" sz="4800" b="1">
              <a:latin typeface="Arial" panose="020B0604020202020204" pitchFamily="34" charset="0"/>
              <a:cs typeface="Arial" panose="020B0604020202020204" pitchFamily="34" charset="0"/>
            </a:endParaRPr>
          </a:p>
        </p:txBody>
      </p:sp>
      <p:sp>
        <p:nvSpPr>
          <p:cNvPr id="2" name="AutoShape 2" descr="Carbon footprints are hard to understand — here's what you need to know">
            <a:extLst>
              <a:ext uri="{FF2B5EF4-FFF2-40B4-BE49-F238E27FC236}">
                <a16:creationId xmlns:a16="http://schemas.microsoft.com/office/drawing/2014/main" id="{144E0273-D670-4730-A40B-6336DE9E80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B3AF0253-1FB8-4F81-B7F4-2823731CBDD7}"/>
              </a:ext>
            </a:extLst>
          </p:cNvPr>
          <p:cNvSpPr txBox="1"/>
          <p:nvPr/>
        </p:nvSpPr>
        <p:spPr>
          <a:xfrm>
            <a:off x="437965" y="1869775"/>
            <a:ext cx="11620870" cy="584775"/>
          </a:xfrm>
          <a:prstGeom prst="rect">
            <a:avLst/>
          </a:prstGeom>
          <a:noFill/>
        </p:spPr>
        <p:txBody>
          <a:bodyPr wrap="square" rtlCol="0">
            <a:spAutoFit/>
          </a:bodyPr>
          <a:lstStyle/>
          <a:p>
            <a:pPr algn="ctr"/>
            <a:r>
              <a:rPr lang="en-GB" sz="3200" b="1">
                <a:latin typeface="Arial" panose="020B0604020202020204" pitchFamily="34" charset="0"/>
                <a:cs typeface="Arial" panose="020B0604020202020204" pitchFamily="34" charset="0"/>
              </a:rPr>
              <a:t>Our SHIFT Journey</a:t>
            </a:r>
            <a:endParaRPr lang="en-GB" sz="240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136C1D47-E2F1-4F6F-8641-4DC2C0654C9C}"/>
              </a:ext>
            </a:extLst>
          </p:cNvPr>
          <p:cNvGraphicFramePr/>
          <p:nvPr>
            <p:extLst>
              <p:ext uri="{D42A27DB-BD31-4B8C-83A1-F6EECF244321}">
                <p14:modId xmlns:p14="http://schemas.microsoft.com/office/powerpoint/2010/main" val="2799372237"/>
              </p:ext>
            </p:extLst>
          </p:nvPr>
        </p:nvGraphicFramePr>
        <p:xfrm>
          <a:off x="900632" y="433916"/>
          <a:ext cx="1039073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a:extLst>
              <a:ext uri="{FF2B5EF4-FFF2-40B4-BE49-F238E27FC236}">
                <a16:creationId xmlns:a16="http://schemas.microsoft.com/office/drawing/2014/main" id="{58FBA759-4E46-486C-ABEB-90A8B565627D}"/>
              </a:ext>
            </a:extLst>
          </p:cNvPr>
          <p:cNvCxnSpPr/>
          <p:nvPr/>
        </p:nvCxnSpPr>
        <p:spPr>
          <a:xfrm>
            <a:off x="1966490" y="3607756"/>
            <a:ext cx="0" cy="571500"/>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576614-6CED-42AE-B820-272627EA364C}"/>
              </a:ext>
            </a:extLst>
          </p:cNvPr>
          <p:cNvCxnSpPr/>
          <p:nvPr/>
        </p:nvCxnSpPr>
        <p:spPr>
          <a:xfrm>
            <a:off x="3985785" y="3585405"/>
            <a:ext cx="0" cy="57150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DBD163-0AA6-4FF1-A7E0-4C6323DA76BF}"/>
              </a:ext>
            </a:extLst>
          </p:cNvPr>
          <p:cNvCxnSpPr/>
          <p:nvPr/>
        </p:nvCxnSpPr>
        <p:spPr>
          <a:xfrm>
            <a:off x="5986035" y="3585405"/>
            <a:ext cx="0" cy="571500"/>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36EC8A0-EF3B-4396-AB6B-13E1E5D9C572}"/>
              </a:ext>
            </a:extLst>
          </p:cNvPr>
          <p:cNvCxnSpPr/>
          <p:nvPr/>
        </p:nvCxnSpPr>
        <p:spPr>
          <a:xfrm>
            <a:off x="8100585" y="3585405"/>
            <a:ext cx="0" cy="571500"/>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064AF9D-B8B6-4590-A5DA-4322FDF8954D}"/>
              </a:ext>
            </a:extLst>
          </p:cNvPr>
          <p:cNvCxnSpPr/>
          <p:nvPr/>
        </p:nvCxnSpPr>
        <p:spPr>
          <a:xfrm>
            <a:off x="10234185" y="3581400"/>
            <a:ext cx="0" cy="571500"/>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3DEA491-29E9-4653-B933-5E5FAAF5F583}"/>
              </a:ext>
            </a:extLst>
          </p:cNvPr>
          <p:cNvPicPr>
            <a:picLocks noChangeAspect="1"/>
          </p:cNvPicPr>
          <p:nvPr/>
        </p:nvPicPr>
        <p:blipFill>
          <a:blip r:embed="rId8"/>
          <a:stretch>
            <a:fillRect/>
          </a:stretch>
        </p:blipFill>
        <p:spPr>
          <a:xfrm>
            <a:off x="1263413" y="4269419"/>
            <a:ext cx="1397484" cy="1926652"/>
          </a:xfrm>
          <a:prstGeom prst="rect">
            <a:avLst/>
          </a:prstGeom>
        </p:spPr>
      </p:pic>
      <p:pic>
        <p:nvPicPr>
          <p:cNvPr id="22" name="Picture 21">
            <a:extLst>
              <a:ext uri="{FF2B5EF4-FFF2-40B4-BE49-F238E27FC236}">
                <a16:creationId xmlns:a16="http://schemas.microsoft.com/office/drawing/2014/main" id="{EA29E5DE-239E-4583-9E33-16A3018BFD61}"/>
              </a:ext>
            </a:extLst>
          </p:cNvPr>
          <p:cNvPicPr>
            <a:picLocks noChangeAspect="1"/>
          </p:cNvPicPr>
          <p:nvPr/>
        </p:nvPicPr>
        <p:blipFill>
          <a:blip r:embed="rId9"/>
          <a:stretch>
            <a:fillRect/>
          </a:stretch>
        </p:blipFill>
        <p:spPr>
          <a:xfrm>
            <a:off x="3259688" y="4251337"/>
            <a:ext cx="1430033" cy="1881949"/>
          </a:xfrm>
          <a:prstGeom prst="rect">
            <a:avLst/>
          </a:prstGeom>
        </p:spPr>
      </p:pic>
      <p:pic>
        <p:nvPicPr>
          <p:cNvPr id="24" name="Picture 23">
            <a:extLst>
              <a:ext uri="{FF2B5EF4-FFF2-40B4-BE49-F238E27FC236}">
                <a16:creationId xmlns:a16="http://schemas.microsoft.com/office/drawing/2014/main" id="{640CC272-0849-48AD-BC9B-9AE0E44F2554}"/>
              </a:ext>
            </a:extLst>
          </p:cNvPr>
          <p:cNvPicPr>
            <a:picLocks noChangeAspect="1"/>
          </p:cNvPicPr>
          <p:nvPr/>
        </p:nvPicPr>
        <p:blipFill>
          <a:blip r:embed="rId10"/>
          <a:stretch>
            <a:fillRect/>
          </a:stretch>
        </p:blipFill>
        <p:spPr>
          <a:xfrm>
            <a:off x="5309667" y="4265414"/>
            <a:ext cx="1383536" cy="1906204"/>
          </a:xfrm>
          <a:prstGeom prst="rect">
            <a:avLst/>
          </a:prstGeom>
        </p:spPr>
      </p:pic>
      <p:pic>
        <p:nvPicPr>
          <p:cNvPr id="31" name="Picture 30">
            <a:extLst>
              <a:ext uri="{FF2B5EF4-FFF2-40B4-BE49-F238E27FC236}">
                <a16:creationId xmlns:a16="http://schemas.microsoft.com/office/drawing/2014/main" id="{52C4EC63-6803-4557-AFE3-6DC91231FF6C}"/>
              </a:ext>
            </a:extLst>
          </p:cNvPr>
          <p:cNvPicPr>
            <a:picLocks noChangeAspect="1"/>
          </p:cNvPicPr>
          <p:nvPr/>
        </p:nvPicPr>
        <p:blipFill>
          <a:blip r:embed="rId11"/>
          <a:stretch>
            <a:fillRect/>
          </a:stretch>
        </p:blipFill>
        <p:spPr>
          <a:xfrm>
            <a:off x="7389679" y="4282113"/>
            <a:ext cx="1383536" cy="1908930"/>
          </a:xfrm>
          <a:prstGeom prst="rect">
            <a:avLst/>
          </a:prstGeom>
        </p:spPr>
      </p:pic>
      <p:pic>
        <p:nvPicPr>
          <p:cNvPr id="32" name="Picture 31">
            <a:extLst>
              <a:ext uri="{FF2B5EF4-FFF2-40B4-BE49-F238E27FC236}">
                <a16:creationId xmlns:a16="http://schemas.microsoft.com/office/drawing/2014/main" id="{1873056A-1468-428F-B292-617B8C15B193}"/>
              </a:ext>
            </a:extLst>
          </p:cNvPr>
          <p:cNvPicPr>
            <a:picLocks noChangeAspect="1"/>
          </p:cNvPicPr>
          <p:nvPr/>
        </p:nvPicPr>
        <p:blipFill>
          <a:blip r:embed="rId12"/>
          <a:stretch>
            <a:fillRect/>
          </a:stretch>
        </p:blipFill>
        <p:spPr>
          <a:xfrm>
            <a:off x="9534710" y="4265414"/>
            <a:ext cx="1398950" cy="1867872"/>
          </a:xfrm>
          <a:prstGeom prst="rect">
            <a:avLst/>
          </a:prstGeom>
        </p:spPr>
      </p:pic>
    </p:spTree>
    <p:extLst>
      <p:ext uri="{BB962C8B-B14F-4D97-AF65-F5344CB8AC3E}">
        <p14:creationId xmlns:p14="http://schemas.microsoft.com/office/powerpoint/2010/main" val="141039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2" name="AutoShape 2" descr="Carbon footprints are hard to understand — here's what you need to know">
            <a:extLst>
              <a:ext uri="{FF2B5EF4-FFF2-40B4-BE49-F238E27FC236}">
                <a16:creationId xmlns:a16="http://schemas.microsoft.com/office/drawing/2014/main" id="{144E0273-D670-4730-A40B-6336DE9E803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Unvan 1">
            <a:extLst>
              <a:ext uri="{FF2B5EF4-FFF2-40B4-BE49-F238E27FC236}">
                <a16:creationId xmlns:a16="http://schemas.microsoft.com/office/drawing/2014/main" id="{E15677C8-264C-44F7-A8C4-06BC7680AEF3}"/>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Sustainability Assessment 2020</a:t>
            </a:r>
            <a:endParaRPr lang="en-GB" sz="4800" b="1">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704C849-6680-40F9-AB43-FE5C99BF3A1E}"/>
              </a:ext>
            </a:extLst>
          </p:cNvPr>
          <p:cNvPicPr>
            <a:picLocks noChangeAspect="1"/>
          </p:cNvPicPr>
          <p:nvPr/>
        </p:nvPicPr>
        <p:blipFill rotWithShape="1">
          <a:blip r:embed="rId3"/>
          <a:srcRect b="29268"/>
          <a:stretch/>
        </p:blipFill>
        <p:spPr>
          <a:xfrm>
            <a:off x="363984" y="1722314"/>
            <a:ext cx="4823761" cy="4088048"/>
          </a:xfrm>
          <a:prstGeom prst="rect">
            <a:avLst/>
          </a:prstGeom>
        </p:spPr>
      </p:pic>
      <p:pic>
        <p:nvPicPr>
          <p:cNvPr id="14" name="Picture 13">
            <a:extLst>
              <a:ext uri="{FF2B5EF4-FFF2-40B4-BE49-F238E27FC236}">
                <a16:creationId xmlns:a16="http://schemas.microsoft.com/office/drawing/2014/main" id="{3D179B75-6C77-4F6B-B8BE-C367E11EF837}"/>
              </a:ext>
            </a:extLst>
          </p:cNvPr>
          <p:cNvPicPr>
            <a:picLocks noChangeAspect="1"/>
          </p:cNvPicPr>
          <p:nvPr/>
        </p:nvPicPr>
        <p:blipFill>
          <a:blip r:embed="rId4"/>
          <a:stretch>
            <a:fillRect/>
          </a:stretch>
        </p:blipFill>
        <p:spPr>
          <a:xfrm>
            <a:off x="5171037" y="2690056"/>
            <a:ext cx="5323013" cy="973113"/>
          </a:xfrm>
          <a:prstGeom prst="rect">
            <a:avLst/>
          </a:prstGeom>
        </p:spPr>
      </p:pic>
      <p:pic>
        <p:nvPicPr>
          <p:cNvPr id="12" name="Picture 11">
            <a:extLst>
              <a:ext uri="{FF2B5EF4-FFF2-40B4-BE49-F238E27FC236}">
                <a16:creationId xmlns:a16="http://schemas.microsoft.com/office/drawing/2014/main" id="{2D453F22-2E97-47FD-B878-1E5BB1D49227}"/>
              </a:ext>
            </a:extLst>
          </p:cNvPr>
          <p:cNvPicPr>
            <a:picLocks noChangeAspect="1"/>
          </p:cNvPicPr>
          <p:nvPr/>
        </p:nvPicPr>
        <p:blipFill>
          <a:blip r:embed="rId5"/>
          <a:stretch>
            <a:fillRect/>
          </a:stretch>
        </p:blipFill>
        <p:spPr>
          <a:xfrm>
            <a:off x="5171037" y="3622148"/>
            <a:ext cx="5356430" cy="1141261"/>
          </a:xfrm>
          <a:prstGeom prst="rect">
            <a:avLst/>
          </a:prstGeom>
        </p:spPr>
      </p:pic>
      <p:pic>
        <p:nvPicPr>
          <p:cNvPr id="16" name="Picture 15">
            <a:extLst>
              <a:ext uri="{FF2B5EF4-FFF2-40B4-BE49-F238E27FC236}">
                <a16:creationId xmlns:a16="http://schemas.microsoft.com/office/drawing/2014/main" id="{2FDB07A7-62D8-47ED-B6D5-8453556C0EB0}"/>
              </a:ext>
            </a:extLst>
          </p:cNvPr>
          <p:cNvPicPr>
            <a:picLocks noChangeAspect="1"/>
          </p:cNvPicPr>
          <p:nvPr/>
        </p:nvPicPr>
        <p:blipFill>
          <a:blip r:embed="rId6"/>
          <a:stretch>
            <a:fillRect/>
          </a:stretch>
        </p:blipFill>
        <p:spPr>
          <a:xfrm>
            <a:off x="10800572" y="4603294"/>
            <a:ext cx="1122139" cy="1498275"/>
          </a:xfrm>
          <a:prstGeom prst="rect">
            <a:avLst/>
          </a:prstGeom>
        </p:spPr>
      </p:pic>
      <p:pic>
        <p:nvPicPr>
          <p:cNvPr id="17" name="Picture 16">
            <a:extLst>
              <a:ext uri="{FF2B5EF4-FFF2-40B4-BE49-F238E27FC236}">
                <a16:creationId xmlns:a16="http://schemas.microsoft.com/office/drawing/2014/main" id="{E4557311-E4E8-4F60-8BB8-66F072722EFE}"/>
              </a:ext>
            </a:extLst>
          </p:cNvPr>
          <p:cNvPicPr>
            <a:picLocks noChangeAspect="1"/>
          </p:cNvPicPr>
          <p:nvPr/>
        </p:nvPicPr>
        <p:blipFill rotWithShape="1">
          <a:blip r:embed="rId3"/>
          <a:srcRect l="998" t="70291" b="15331"/>
          <a:stretch/>
        </p:blipFill>
        <p:spPr>
          <a:xfrm>
            <a:off x="5171037" y="1778435"/>
            <a:ext cx="5356431" cy="932092"/>
          </a:xfrm>
          <a:prstGeom prst="rect">
            <a:avLst/>
          </a:prstGeom>
        </p:spPr>
      </p:pic>
    </p:spTree>
    <p:extLst>
      <p:ext uri="{BB962C8B-B14F-4D97-AF65-F5344CB8AC3E}">
        <p14:creationId xmlns:p14="http://schemas.microsoft.com/office/powerpoint/2010/main" val="56134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r>
              <a:rPr lang="en-GB" sz="4800" b="1" dirty="0">
                <a:latin typeface="Arial"/>
                <a:cs typeface="Arial"/>
              </a:rPr>
              <a:t>Energy rating of our homes</a:t>
            </a:r>
            <a:endParaRPr lang="en-GB" sz="4800" b="1" dirty="0">
              <a:latin typeface="Arial" panose="020B0604020202020204" pitchFamily="34" charset="0"/>
              <a:cs typeface="Arial" panose="020B0604020202020204" pitchFamily="34" charset="0"/>
            </a:endParaRPr>
          </a:p>
        </p:txBody>
      </p:sp>
      <p:graphicFrame>
        <p:nvGraphicFramePr>
          <p:cNvPr id="7" name="Table 2">
            <a:extLst>
              <a:ext uri="{FF2B5EF4-FFF2-40B4-BE49-F238E27FC236}">
                <a16:creationId xmlns:a16="http://schemas.microsoft.com/office/drawing/2014/main" id="{2DAF16FD-A340-459E-90FB-6C5D378611BD}"/>
              </a:ext>
            </a:extLst>
          </p:cNvPr>
          <p:cNvGraphicFramePr>
            <a:graphicFrameLocks noGrp="1"/>
          </p:cNvGraphicFramePr>
          <p:nvPr>
            <p:extLst>
              <p:ext uri="{D42A27DB-BD31-4B8C-83A1-F6EECF244321}">
                <p14:modId xmlns:p14="http://schemas.microsoft.com/office/powerpoint/2010/main" val="4267728683"/>
              </p:ext>
            </p:extLst>
          </p:nvPr>
        </p:nvGraphicFramePr>
        <p:xfrm>
          <a:off x="668730" y="2278671"/>
          <a:ext cx="10896116" cy="792480"/>
        </p:xfrm>
        <a:graphic>
          <a:graphicData uri="http://schemas.openxmlformats.org/drawingml/2006/table">
            <a:tbl>
              <a:tblPr firstRow="1" bandRow="1">
                <a:tableStyleId>{5940675A-B579-460E-94D1-54222C63F5DA}</a:tableStyleId>
              </a:tblPr>
              <a:tblGrid>
                <a:gridCol w="1710486">
                  <a:extLst>
                    <a:ext uri="{9D8B030D-6E8A-4147-A177-3AD203B41FA5}">
                      <a16:colId xmlns:a16="http://schemas.microsoft.com/office/drawing/2014/main" val="3184824263"/>
                    </a:ext>
                  </a:extLst>
                </a:gridCol>
                <a:gridCol w="1559196">
                  <a:extLst>
                    <a:ext uri="{9D8B030D-6E8A-4147-A177-3AD203B41FA5}">
                      <a16:colId xmlns:a16="http://schemas.microsoft.com/office/drawing/2014/main" val="408315533"/>
                    </a:ext>
                  </a:extLst>
                </a:gridCol>
                <a:gridCol w="1601551">
                  <a:extLst>
                    <a:ext uri="{9D8B030D-6E8A-4147-A177-3AD203B41FA5}">
                      <a16:colId xmlns:a16="http://schemas.microsoft.com/office/drawing/2014/main" val="2106227241"/>
                    </a:ext>
                  </a:extLst>
                </a:gridCol>
                <a:gridCol w="1786765">
                  <a:extLst>
                    <a:ext uri="{9D8B030D-6E8A-4147-A177-3AD203B41FA5}">
                      <a16:colId xmlns:a16="http://schemas.microsoft.com/office/drawing/2014/main" val="3796526256"/>
                    </a:ext>
                  </a:extLst>
                </a:gridCol>
                <a:gridCol w="1841239">
                  <a:extLst>
                    <a:ext uri="{9D8B030D-6E8A-4147-A177-3AD203B41FA5}">
                      <a16:colId xmlns:a16="http://schemas.microsoft.com/office/drawing/2014/main" val="3193207760"/>
                    </a:ext>
                  </a:extLst>
                </a:gridCol>
                <a:gridCol w="2396879">
                  <a:extLst>
                    <a:ext uri="{9D8B030D-6E8A-4147-A177-3AD203B41FA5}">
                      <a16:colId xmlns:a16="http://schemas.microsoft.com/office/drawing/2014/main" val="95679718"/>
                    </a:ext>
                  </a:extLst>
                </a:gridCol>
              </a:tblGrid>
              <a:tr h="261982">
                <a:tc>
                  <a:txBody>
                    <a:bodyPr/>
                    <a:lstStyle/>
                    <a:p>
                      <a:pPr algn="ctr"/>
                      <a:r>
                        <a:rPr lang="en-GB" sz="2000" b="1">
                          <a:latin typeface="Arial" panose="020B0604020202020204" pitchFamily="34" charset="0"/>
                          <a:cs typeface="Arial" panose="020B0604020202020204" pitchFamily="34" charset="0"/>
                        </a:rPr>
                        <a:t>A </a:t>
                      </a:r>
                      <a:r>
                        <a:rPr lang="en-GB" sz="2000">
                          <a:latin typeface="Arial" panose="020B0604020202020204" pitchFamily="34" charset="0"/>
                          <a:cs typeface="Arial" panose="020B0604020202020204" pitchFamily="34" charset="0"/>
                        </a:rPr>
                        <a:t>(92-100)</a:t>
                      </a:r>
                    </a:p>
                  </a:txBody>
                  <a:tcPr>
                    <a:solidFill>
                      <a:srgbClr val="00B050"/>
                    </a:solidFill>
                  </a:tcPr>
                </a:tc>
                <a:tc>
                  <a:txBody>
                    <a:bodyPr/>
                    <a:lstStyle/>
                    <a:p>
                      <a:pPr algn="ctr"/>
                      <a:r>
                        <a:rPr lang="en-GB" sz="2000" b="1">
                          <a:latin typeface="Arial" panose="020B0604020202020204" pitchFamily="34" charset="0"/>
                          <a:cs typeface="Arial" panose="020B0604020202020204" pitchFamily="34" charset="0"/>
                        </a:rPr>
                        <a:t>B</a:t>
                      </a:r>
                      <a:r>
                        <a:rPr lang="en-GB" sz="2000">
                          <a:latin typeface="Arial" panose="020B0604020202020204" pitchFamily="34" charset="0"/>
                          <a:cs typeface="Arial" panose="020B0604020202020204" pitchFamily="34" charset="0"/>
                        </a:rPr>
                        <a:t> (81-91)</a:t>
                      </a:r>
                    </a:p>
                  </a:txBody>
                  <a:tcPr>
                    <a:solidFill>
                      <a:srgbClr val="92D050"/>
                    </a:solidFill>
                  </a:tcPr>
                </a:tc>
                <a:tc>
                  <a:txBody>
                    <a:bodyPr/>
                    <a:lstStyle/>
                    <a:p>
                      <a:pPr algn="ctr"/>
                      <a:r>
                        <a:rPr lang="en-GB" sz="2000" b="1">
                          <a:latin typeface="Arial" panose="020B0604020202020204" pitchFamily="34" charset="0"/>
                          <a:cs typeface="Arial" panose="020B0604020202020204" pitchFamily="34" charset="0"/>
                        </a:rPr>
                        <a:t>C </a:t>
                      </a:r>
                      <a:r>
                        <a:rPr lang="en-GB" sz="2000" b="0">
                          <a:latin typeface="Arial" panose="020B0604020202020204" pitchFamily="34" charset="0"/>
                          <a:cs typeface="Arial" panose="020B0604020202020204" pitchFamily="34" charset="0"/>
                        </a:rPr>
                        <a:t>(69-80)</a:t>
                      </a:r>
                    </a:p>
                  </a:txBody>
                  <a:tcPr>
                    <a:solidFill>
                      <a:srgbClr val="FFFF00"/>
                    </a:solidFill>
                  </a:tcPr>
                </a:tc>
                <a:tc>
                  <a:txBody>
                    <a:bodyPr/>
                    <a:lstStyle/>
                    <a:p>
                      <a:pPr algn="ctr"/>
                      <a:r>
                        <a:rPr lang="en-GB" sz="2000" b="1">
                          <a:latin typeface="Arial" panose="020B0604020202020204" pitchFamily="34" charset="0"/>
                          <a:cs typeface="Arial" panose="020B0604020202020204" pitchFamily="34" charset="0"/>
                        </a:rPr>
                        <a:t>D</a:t>
                      </a:r>
                      <a:r>
                        <a:rPr lang="en-GB" sz="2000">
                          <a:latin typeface="Arial" panose="020B0604020202020204" pitchFamily="34" charset="0"/>
                          <a:cs typeface="Arial" panose="020B0604020202020204" pitchFamily="34" charset="0"/>
                        </a:rPr>
                        <a:t> (55-68)</a:t>
                      </a:r>
                    </a:p>
                  </a:txBody>
                  <a:tcPr>
                    <a:solidFill>
                      <a:srgbClr val="FFC000"/>
                    </a:solidFill>
                  </a:tcPr>
                </a:tc>
                <a:tc>
                  <a:txBody>
                    <a:bodyPr/>
                    <a:lstStyle/>
                    <a:p>
                      <a:pPr algn="ctr"/>
                      <a:r>
                        <a:rPr lang="en-GB" sz="2000" b="1">
                          <a:latin typeface="Arial" panose="020B0604020202020204" pitchFamily="34" charset="0"/>
                          <a:cs typeface="Arial" panose="020B0604020202020204" pitchFamily="34" charset="0"/>
                        </a:rPr>
                        <a:t>E</a:t>
                      </a:r>
                      <a:r>
                        <a:rPr lang="en-GB" sz="2000">
                          <a:latin typeface="Arial" panose="020B0604020202020204" pitchFamily="34" charset="0"/>
                          <a:cs typeface="Arial" panose="020B0604020202020204" pitchFamily="34" charset="0"/>
                        </a:rPr>
                        <a:t> (39-54)</a:t>
                      </a:r>
                    </a:p>
                  </a:txBody>
                  <a:tcPr>
                    <a:solidFill>
                      <a:srgbClr val="FF0000"/>
                    </a:solidFill>
                  </a:tcPr>
                </a:tc>
                <a:tc>
                  <a:txBody>
                    <a:bodyPr/>
                    <a:lstStyle/>
                    <a:p>
                      <a:pPr algn="ctr"/>
                      <a:r>
                        <a:rPr lang="en-GB" sz="2000">
                          <a:latin typeface="Arial" panose="020B0604020202020204" pitchFamily="34" charset="0"/>
                          <a:cs typeface="Arial" panose="020B0604020202020204" pitchFamily="34" charset="0"/>
                        </a:rPr>
                        <a:t>Awaiting survey</a:t>
                      </a:r>
                    </a:p>
                  </a:txBody>
                  <a:tcPr/>
                </a:tc>
                <a:extLst>
                  <a:ext uri="{0D108BD9-81ED-4DB2-BD59-A6C34878D82A}">
                    <a16:rowId xmlns:a16="http://schemas.microsoft.com/office/drawing/2014/main" val="991692897"/>
                  </a:ext>
                </a:extLst>
              </a:tr>
              <a:tr h="370840">
                <a:tc>
                  <a:txBody>
                    <a:bodyPr/>
                    <a:lstStyle/>
                    <a:p>
                      <a:pPr algn="ctr"/>
                      <a:r>
                        <a:rPr lang="en-GB" sz="2000">
                          <a:latin typeface="Arial" panose="020B0604020202020204" pitchFamily="34" charset="0"/>
                          <a:cs typeface="Arial" panose="020B0604020202020204" pitchFamily="34" charset="0"/>
                        </a:rPr>
                        <a:t>0</a:t>
                      </a:r>
                    </a:p>
                  </a:txBody>
                  <a:tcPr/>
                </a:tc>
                <a:tc>
                  <a:txBody>
                    <a:bodyPr/>
                    <a:lstStyle/>
                    <a:p>
                      <a:pPr algn="ctr"/>
                      <a:r>
                        <a:rPr lang="en-GB" sz="2000" dirty="0">
                          <a:latin typeface="Arial" panose="020B0604020202020204" pitchFamily="34" charset="0"/>
                          <a:cs typeface="Arial" panose="020B0604020202020204" pitchFamily="34" charset="0"/>
                        </a:rPr>
                        <a:t>862</a:t>
                      </a:r>
                    </a:p>
                  </a:txBody>
                  <a:tcPr/>
                </a:tc>
                <a:tc>
                  <a:txBody>
                    <a:bodyPr/>
                    <a:lstStyle/>
                    <a:p>
                      <a:pPr algn="ctr"/>
                      <a:r>
                        <a:rPr lang="en-GB" sz="2000" dirty="0">
                          <a:latin typeface="Arial" panose="020B0604020202020204" pitchFamily="34" charset="0"/>
                          <a:cs typeface="Arial" panose="020B0604020202020204" pitchFamily="34" charset="0"/>
                        </a:rPr>
                        <a:t>3,420</a:t>
                      </a:r>
                    </a:p>
                  </a:txBody>
                  <a:tcPr/>
                </a:tc>
                <a:tc>
                  <a:txBody>
                    <a:bodyPr/>
                    <a:lstStyle/>
                    <a:p>
                      <a:pPr algn="ctr"/>
                      <a:r>
                        <a:rPr lang="en-GB" sz="2000" dirty="0">
                          <a:latin typeface="Arial" panose="020B0604020202020204" pitchFamily="34" charset="0"/>
                          <a:cs typeface="Arial" panose="020B0604020202020204" pitchFamily="34" charset="0"/>
                        </a:rPr>
                        <a:t>679</a:t>
                      </a:r>
                    </a:p>
                  </a:txBody>
                  <a:tcPr/>
                </a:tc>
                <a:tc>
                  <a:txBody>
                    <a:bodyPr/>
                    <a:lstStyle/>
                    <a:p>
                      <a:pPr algn="ctr"/>
                      <a:r>
                        <a:rPr lang="en-GB" sz="2000" dirty="0">
                          <a:latin typeface="Arial" panose="020B0604020202020204" pitchFamily="34" charset="0"/>
                          <a:cs typeface="Arial" panose="020B0604020202020204" pitchFamily="34" charset="0"/>
                        </a:rPr>
                        <a:t>13</a:t>
                      </a:r>
                    </a:p>
                  </a:txBody>
                  <a:tcPr/>
                </a:tc>
                <a:tc>
                  <a:txBody>
                    <a:bodyPr/>
                    <a:lstStyle/>
                    <a:p>
                      <a:pPr algn="ctr"/>
                      <a:r>
                        <a:rPr lang="en-GB" sz="2000" dirty="0">
                          <a:latin typeface="Arial" panose="020B0604020202020204" pitchFamily="34" charset="0"/>
                          <a:cs typeface="Arial" panose="020B0604020202020204" pitchFamily="34" charset="0"/>
                        </a:rPr>
                        <a:t>51</a:t>
                      </a:r>
                    </a:p>
                  </a:txBody>
                  <a:tcPr/>
                </a:tc>
                <a:extLst>
                  <a:ext uri="{0D108BD9-81ED-4DB2-BD59-A6C34878D82A}">
                    <a16:rowId xmlns:a16="http://schemas.microsoft.com/office/drawing/2014/main" val="3772380845"/>
                  </a:ext>
                </a:extLst>
              </a:tr>
            </a:tbl>
          </a:graphicData>
        </a:graphic>
      </p:graphicFrame>
      <p:sp>
        <p:nvSpPr>
          <p:cNvPr id="8" name="TextBox 7">
            <a:extLst>
              <a:ext uri="{FF2B5EF4-FFF2-40B4-BE49-F238E27FC236}">
                <a16:creationId xmlns:a16="http://schemas.microsoft.com/office/drawing/2014/main" id="{A0FBA4F2-B2DA-46B7-BD8B-C955AF75D8C0}"/>
              </a:ext>
            </a:extLst>
          </p:cNvPr>
          <p:cNvSpPr txBox="1"/>
          <p:nvPr/>
        </p:nvSpPr>
        <p:spPr>
          <a:xfrm>
            <a:off x="2911876" y="3434097"/>
            <a:ext cx="6107836" cy="1200329"/>
          </a:xfrm>
          <a:prstGeom prst="rect">
            <a:avLst/>
          </a:prstGeom>
          <a:noFill/>
        </p:spPr>
        <p:txBody>
          <a:bodyPr wrap="square">
            <a:spAutoFit/>
          </a:bodyPr>
          <a:lstStyle/>
          <a:p>
            <a:r>
              <a:rPr lang="en-GB" sz="2400">
                <a:solidFill>
                  <a:srgbClr val="000000"/>
                </a:solidFill>
                <a:latin typeface="Arial" panose="020B0604020202020204" pitchFamily="34" charset="0"/>
                <a:cs typeface="Arial" panose="020B0604020202020204" pitchFamily="34" charset="0"/>
              </a:rPr>
              <a:t>National Average SAP Rating </a:t>
            </a:r>
            <a:r>
              <a:rPr lang="en-GB" sz="2400" b="1">
                <a:solidFill>
                  <a:srgbClr val="000000"/>
                </a:solidFill>
                <a:latin typeface="Arial" panose="020B0604020202020204" pitchFamily="34" charset="0"/>
                <a:cs typeface="Arial" panose="020B0604020202020204" pitchFamily="34" charset="0"/>
              </a:rPr>
              <a:t>= 65</a:t>
            </a:r>
          </a:p>
          <a:p>
            <a:r>
              <a:rPr lang="en-GB" sz="2400">
                <a:solidFill>
                  <a:srgbClr val="000000"/>
                </a:solidFill>
                <a:latin typeface="Arial" panose="020B0604020202020204" pitchFamily="34" charset="0"/>
                <a:cs typeface="Arial" panose="020B0604020202020204" pitchFamily="34" charset="0"/>
              </a:rPr>
              <a:t>Sector Average SAP Rating </a:t>
            </a:r>
            <a:r>
              <a:rPr lang="en-GB" sz="2400" b="1">
                <a:solidFill>
                  <a:srgbClr val="000000"/>
                </a:solidFill>
                <a:latin typeface="Arial" panose="020B0604020202020204" pitchFamily="34" charset="0"/>
                <a:cs typeface="Arial" panose="020B0604020202020204" pitchFamily="34" charset="0"/>
              </a:rPr>
              <a:t>= 68.4</a:t>
            </a:r>
          </a:p>
          <a:p>
            <a:r>
              <a:rPr lang="en-GB" sz="2400">
                <a:solidFill>
                  <a:srgbClr val="000000"/>
                </a:solidFill>
                <a:latin typeface="Arial" panose="020B0604020202020204" pitchFamily="34" charset="0"/>
                <a:cs typeface="Arial" panose="020B0604020202020204" pitchFamily="34" charset="0"/>
              </a:rPr>
              <a:t>BHA Average SAP Rating </a:t>
            </a:r>
            <a:r>
              <a:rPr lang="en-GB" sz="2400" b="1">
                <a:solidFill>
                  <a:srgbClr val="000000"/>
                </a:solidFill>
                <a:latin typeface="Arial" panose="020B0604020202020204" pitchFamily="34" charset="0"/>
                <a:cs typeface="Arial" panose="020B0604020202020204" pitchFamily="34" charset="0"/>
              </a:rPr>
              <a:t>= 73.4</a:t>
            </a:r>
          </a:p>
        </p:txBody>
      </p:sp>
      <p:sp>
        <p:nvSpPr>
          <p:cNvPr id="9" name="TextBox 8">
            <a:extLst>
              <a:ext uri="{FF2B5EF4-FFF2-40B4-BE49-F238E27FC236}">
                <a16:creationId xmlns:a16="http://schemas.microsoft.com/office/drawing/2014/main" id="{C6810CA9-944F-4E61-B242-3729D63F43D9}"/>
              </a:ext>
            </a:extLst>
          </p:cNvPr>
          <p:cNvSpPr txBox="1"/>
          <p:nvPr/>
        </p:nvSpPr>
        <p:spPr>
          <a:xfrm>
            <a:off x="721843" y="5070104"/>
            <a:ext cx="10843003" cy="1015663"/>
          </a:xfrm>
          <a:prstGeom prst="rect">
            <a:avLst/>
          </a:prstGeom>
          <a:noFill/>
        </p:spPr>
        <p:txBody>
          <a:bodyPr wrap="square">
            <a:spAutoFit/>
          </a:bodyPr>
          <a:lstStyle/>
          <a:p>
            <a:r>
              <a:rPr lang="en-GB" sz="2000" b="1">
                <a:solidFill>
                  <a:srgbClr val="000000"/>
                </a:solidFill>
                <a:latin typeface="Arial" panose="020B0604020202020204" pitchFamily="34" charset="0"/>
                <a:cs typeface="Arial" panose="020B0604020202020204" pitchFamily="34" charset="0"/>
              </a:rPr>
              <a:t>SAP</a:t>
            </a:r>
            <a:r>
              <a:rPr lang="en-GB" sz="2000">
                <a:solidFill>
                  <a:srgbClr val="000000"/>
                </a:solidFill>
                <a:latin typeface="Arial" panose="020B0604020202020204" pitchFamily="34" charset="0"/>
                <a:cs typeface="Arial" panose="020B0604020202020204" pitchFamily="34" charset="0"/>
              </a:rPr>
              <a:t> = Standard Assessment Procedure assesses how much energy a home will use</a:t>
            </a:r>
          </a:p>
          <a:p>
            <a:endParaRPr lang="en-GB" sz="2000">
              <a:solidFill>
                <a:srgbClr val="000000"/>
              </a:solidFill>
              <a:latin typeface="Arial" panose="020B0604020202020204" pitchFamily="34" charset="0"/>
              <a:cs typeface="Arial" panose="020B0604020202020204" pitchFamily="34" charset="0"/>
            </a:endParaRPr>
          </a:p>
          <a:p>
            <a:r>
              <a:rPr lang="en-GB" sz="2000" b="1">
                <a:solidFill>
                  <a:srgbClr val="000000"/>
                </a:solidFill>
                <a:latin typeface="Arial" panose="020B0604020202020204" pitchFamily="34" charset="0"/>
                <a:cs typeface="Arial" panose="020B0604020202020204" pitchFamily="34" charset="0"/>
              </a:rPr>
              <a:t>EPC</a:t>
            </a:r>
            <a:r>
              <a:rPr lang="en-GB" sz="2000">
                <a:solidFill>
                  <a:srgbClr val="000000"/>
                </a:solidFill>
                <a:latin typeface="Arial" panose="020B0604020202020204" pitchFamily="34" charset="0"/>
                <a:cs typeface="Arial" panose="020B0604020202020204" pitchFamily="34" charset="0"/>
              </a:rPr>
              <a:t> = Energy Performance Certificate provides an energy efficiency rating for the home</a:t>
            </a:r>
          </a:p>
        </p:txBody>
      </p:sp>
    </p:spTree>
    <p:extLst>
      <p:ext uri="{BB962C8B-B14F-4D97-AF65-F5344CB8AC3E}">
        <p14:creationId xmlns:p14="http://schemas.microsoft.com/office/powerpoint/2010/main" val="13485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r>
              <a:rPr lang="en-GB" sz="4800" b="1" dirty="0">
                <a:latin typeface="Arial"/>
                <a:cs typeface="Arial"/>
              </a:rPr>
              <a:t>Works to existing homes</a:t>
            </a:r>
            <a:endParaRPr lang="en-GB" sz="4800" b="1" dirty="0">
              <a:latin typeface="Arial" panose="020B0604020202020204" pitchFamily="34" charset="0"/>
              <a:cs typeface="Arial" panose="020B0604020202020204" pitchFamily="34" charset="0"/>
            </a:endParaRPr>
          </a:p>
        </p:txBody>
      </p:sp>
      <p:pic>
        <p:nvPicPr>
          <p:cNvPr id="3" name="Picture 2" descr="A picture containing building, sky, outdoor, house&#10;&#10;Description automatically generated">
            <a:extLst>
              <a:ext uri="{FF2B5EF4-FFF2-40B4-BE49-F238E27FC236}">
                <a16:creationId xmlns:a16="http://schemas.microsoft.com/office/drawing/2014/main" id="{37D0CC9F-90CC-46B3-984F-ED625194E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94" y="1846282"/>
            <a:ext cx="4873845" cy="2501131"/>
          </a:xfrm>
          <a:prstGeom prst="rect">
            <a:avLst/>
          </a:prstGeom>
        </p:spPr>
      </p:pic>
      <p:graphicFrame>
        <p:nvGraphicFramePr>
          <p:cNvPr id="8" name="Chart 7">
            <a:extLst>
              <a:ext uri="{FF2B5EF4-FFF2-40B4-BE49-F238E27FC236}">
                <a16:creationId xmlns:a16="http://schemas.microsoft.com/office/drawing/2014/main" id="{9C827599-66B6-4881-8AEB-C63A2B8CEE08}"/>
              </a:ext>
            </a:extLst>
          </p:cNvPr>
          <p:cNvGraphicFramePr>
            <a:graphicFrameLocks/>
          </p:cNvGraphicFramePr>
          <p:nvPr>
            <p:extLst>
              <p:ext uri="{D42A27DB-BD31-4B8C-83A1-F6EECF244321}">
                <p14:modId xmlns:p14="http://schemas.microsoft.com/office/powerpoint/2010/main" val="2034818566"/>
              </p:ext>
            </p:extLst>
          </p:nvPr>
        </p:nvGraphicFramePr>
        <p:xfrm>
          <a:off x="6096000" y="1714793"/>
          <a:ext cx="5723877" cy="32389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17329A5-3595-458F-9B90-665B9188656C}"/>
              </a:ext>
            </a:extLst>
          </p:cNvPr>
          <p:cNvSpPr txBox="1"/>
          <p:nvPr/>
        </p:nvSpPr>
        <p:spPr>
          <a:xfrm>
            <a:off x="6096000" y="5027798"/>
            <a:ext cx="5800079" cy="923330"/>
          </a:xfrm>
          <a:prstGeom prst="rect">
            <a:avLst/>
          </a:prstGeom>
          <a:noFill/>
        </p:spPr>
        <p:txBody>
          <a:bodyPr wrap="square">
            <a:spAutoFit/>
          </a:bodyPr>
          <a:lstStyle/>
          <a:p>
            <a:r>
              <a:rPr lang="en-GB">
                <a:latin typeface="Arial" panose="020B0604020202020204" pitchFamily="34" charset="0"/>
                <a:cs typeface="Arial" panose="020B0604020202020204" pitchFamily="34" charset="0"/>
              </a:rPr>
              <a:t>We continually monitor the EPC ratings of our homes so we can identify where works are most needed. Above shows the progress from 2012 to 2020. </a:t>
            </a:r>
          </a:p>
        </p:txBody>
      </p:sp>
      <p:sp>
        <p:nvSpPr>
          <p:cNvPr id="10" name="TextBox 9">
            <a:extLst>
              <a:ext uri="{FF2B5EF4-FFF2-40B4-BE49-F238E27FC236}">
                <a16:creationId xmlns:a16="http://schemas.microsoft.com/office/drawing/2014/main" id="{347BD3EF-280C-4771-BDED-FA908A4FCEBB}"/>
              </a:ext>
            </a:extLst>
          </p:cNvPr>
          <p:cNvSpPr txBox="1"/>
          <p:nvPr/>
        </p:nvSpPr>
        <p:spPr>
          <a:xfrm>
            <a:off x="295921" y="4412202"/>
            <a:ext cx="6060491" cy="1754326"/>
          </a:xfrm>
          <a:prstGeom prst="rect">
            <a:avLst/>
          </a:prstGeom>
          <a:noFill/>
        </p:spPr>
        <p:txBody>
          <a:bodyPr wrap="square">
            <a:spAutoFit/>
          </a:bodyPr>
          <a:lstStyle/>
          <a:p>
            <a:r>
              <a:rPr lang="en-GB">
                <a:latin typeface="Arial" panose="020B0604020202020204" pitchFamily="34" charset="0"/>
                <a:cs typeface="Arial" panose="020B0604020202020204" pitchFamily="34" charset="0"/>
              </a:rPr>
              <a:t>Photovoltaic panels fitted to the roofs of one of our schemes.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There are lots of different works we can undertake to improve the energy efficiency of our homes such as insulation, solar panels or new heating systems.</a:t>
            </a:r>
          </a:p>
        </p:txBody>
      </p:sp>
    </p:spTree>
    <p:extLst>
      <p:ext uri="{BB962C8B-B14F-4D97-AF65-F5344CB8AC3E}">
        <p14:creationId xmlns:p14="http://schemas.microsoft.com/office/powerpoint/2010/main" val="229068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r>
              <a:rPr lang="en-GB" sz="4800" b="1" dirty="0">
                <a:latin typeface="Arial"/>
                <a:cs typeface="Arial"/>
              </a:rPr>
              <a:t>CROHM (Portfolio)</a:t>
            </a:r>
            <a:endParaRPr lang="en-GB" sz="48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59C5F53-7123-45D5-95D4-6426FE224141}"/>
              </a:ext>
            </a:extLst>
          </p:cNvPr>
          <p:cNvSpPr txBox="1"/>
          <p:nvPr/>
        </p:nvSpPr>
        <p:spPr>
          <a:xfrm>
            <a:off x="452762" y="1793289"/>
            <a:ext cx="11469950" cy="4031873"/>
          </a:xfrm>
          <a:prstGeom prst="rect">
            <a:avLst/>
          </a:prstGeom>
          <a:noFill/>
        </p:spPr>
        <p:txBody>
          <a:bodyPr wrap="square" rtlCol="0">
            <a:spAutoFit/>
          </a:bodyPr>
          <a:lstStyle/>
          <a:p>
            <a:pPr algn="ctr"/>
            <a:r>
              <a:rPr lang="en-GB" sz="3200" b="1" dirty="0">
                <a:solidFill>
                  <a:srgbClr val="0070C0"/>
                </a:solidFill>
                <a:latin typeface="Arial" panose="020B0604020202020204" pitchFamily="34" charset="0"/>
                <a:cs typeface="Arial" panose="020B0604020202020204" pitchFamily="34" charset="0"/>
              </a:rPr>
              <a:t>CROHM </a:t>
            </a:r>
            <a:r>
              <a:rPr lang="en-GB" sz="3200" b="1" dirty="0">
                <a:latin typeface="Arial" panose="020B0604020202020204" pitchFamily="34" charset="0"/>
                <a:cs typeface="Arial" panose="020B0604020202020204" pitchFamily="34" charset="0"/>
              </a:rPr>
              <a:t>= </a:t>
            </a:r>
            <a:r>
              <a:rPr lang="en-GB" sz="3200" b="1" dirty="0">
                <a:solidFill>
                  <a:srgbClr val="0070C0"/>
                </a:solidFill>
                <a:latin typeface="Arial" panose="020B0604020202020204" pitchFamily="34" charset="0"/>
                <a:cs typeface="Arial" panose="020B0604020202020204" pitchFamily="34" charset="0"/>
              </a:rPr>
              <a:t>C</a:t>
            </a:r>
            <a:r>
              <a:rPr lang="en-GB" sz="3200" b="1" dirty="0">
                <a:latin typeface="Arial" panose="020B0604020202020204" pitchFamily="34" charset="0"/>
                <a:cs typeface="Arial" panose="020B0604020202020204" pitchFamily="34" charset="0"/>
              </a:rPr>
              <a:t>arbon </a:t>
            </a:r>
            <a:r>
              <a:rPr lang="en-GB" sz="3200" b="1" dirty="0">
                <a:solidFill>
                  <a:srgbClr val="0070C0"/>
                </a:solidFill>
                <a:latin typeface="Arial" panose="020B0604020202020204" pitchFamily="34" charset="0"/>
                <a:cs typeface="Arial" panose="020B0604020202020204" pitchFamily="34" charset="0"/>
              </a:rPr>
              <a:t>R</a:t>
            </a:r>
            <a:r>
              <a:rPr lang="en-GB" sz="3200" b="1" dirty="0">
                <a:latin typeface="Arial" panose="020B0604020202020204" pitchFamily="34" charset="0"/>
                <a:cs typeface="Arial" panose="020B0604020202020204" pitchFamily="34" charset="0"/>
              </a:rPr>
              <a:t>eduction </a:t>
            </a:r>
            <a:r>
              <a:rPr lang="en-GB" sz="3200" b="1" dirty="0">
                <a:solidFill>
                  <a:srgbClr val="0070C0"/>
                </a:solidFill>
                <a:latin typeface="Arial" panose="020B0604020202020204" pitchFamily="34" charset="0"/>
                <a:cs typeface="Arial" panose="020B0604020202020204" pitchFamily="34" charset="0"/>
              </a:rPr>
              <a:t>O</a:t>
            </a:r>
            <a:r>
              <a:rPr lang="en-GB" sz="3200" b="1" dirty="0">
                <a:latin typeface="Arial" panose="020B0604020202020204" pitchFamily="34" charset="0"/>
                <a:cs typeface="Arial" panose="020B0604020202020204" pitchFamily="34" charset="0"/>
              </a:rPr>
              <a:t>ptions for </a:t>
            </a:r>
            <a:r>
              <a:rPr lang="en-GB" sz="3200" b="1" dirty="0">
                <a:solidFill>
                  <a:srgbClr val="0070C0"/>
                </a:solidFill>
                <a:latin typeface="Arial" panose="020B0604020202020204" pitchFamily="34" charset="0"/>
                <a:cs typeface="Arial" panose="020B0604020202020204" pitchFamily="34" charset="0"/>
              </a:rPr>
              <a:t>H</a:t>
            </a:r>
            <a:r>
              <a:rPr lang="en-GB" sz="3200" b="1" dirty="0">
                <a:latin typeface="Arial" panose="020B0604020202020204" pitchFamily="34" charset="0"/>
                <a:cs typeface="Arial" panose="020B0604020202020204" pitchFamily="34" charset="0"/>
              </a:rPr>
              <a:t>ousing </a:t>
            </a:r>
            <a:r>
              <a:rPr lang="en-GB" sz="3200" b="1" dirty="0">
                <a:solidFill>
                  <a:srgbClr val="0070C0"/>
                </a:solidFill>
                <a:latin typeface="Arial" panose="020B0604020202020204" pitchFamily="34" charset="0"/>
                <a:cs typeface="Arial" panose="020B0604020202020204" pitchFamily="34" charset="0"/>
              </a:rPr>
              <a:t>M</a:t>
            </a:r>
            <a:r>
              <a:rPr lang="en-GB" sz="3200" b="1" dirty="0">
                <a:latin typeface="Arial" panose="020B0604020202020204" pitchFamily="34" charset="0"/>
                <a:cs typeface="Arial" panose="020B0604020202020204" pitchFamily="34" charset="0"/>
              </a:rPr>
              <a:t>anagers</a:t>
            </a:r>
            <a:r>
              <a:rPr lang="en-GB" sz="32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 system we use to map out what works are needed to reach our Net Zero targets.</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The Headlines:</a:t>
            </a:r>
          </a:p>
          <a:p>
            <a:r>
              <a:rPr lang="en-GB" sz="2400" dirty="0">
                <a:latin typeface="Arial" panose="020B0604020202020204" pitchFamily="34" charset="0"/>
                <a:cs typeface="Arial" panose="020B0604020202020204" pitchFamily="34" charset="0"/>
              </a:rPr>
              <a:t>To achieve a minimum EPC of C for all Broadland’s Homes = </a:t>
            </a:r>
            <a:r>
              <a:rPr lang="en-GB" sz="2400" b="1" dirty="0">
                <a:latin typeface="Arial" panose="020B0604020202020204" pitchFamily="34" charset="0"/>
                <a:cs typeface="Arial" panose="020B0604020202020204" pitchFamily="34" charset="0"/>
              </a:rPr>
              <a:t>£4.5 million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To achieve a minimum EPC of B for all Broadland’s Homes = </a:t>
            </a:r>
            <a:r>
              <a:rPr lang="en-GB" sz="2400" b="1" dirty="0">
                <a:latin typeface="Arial" panose="020B0604020202020204" pitchFamily="34" charset="0"/>
                <a:cs typeface="Arial" panose="020B0604020202020204" pitchFamily="34" charset="0"/>
              </a:rPr>
              <a:t>£35 million</a:t>
            </a:r>
          </a:p>
        </p:txBody>
      </p:sp>
    </p:spTree>
    <p:extLst>
      <p:ext uri="{BB962C8B-B14F-4D97-AF65-F5344CB8AC3E}">
        <p14:creationId xmlns:p14="http://schemas.microsoft.com/office/powerpoint/2010/main" val="233951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br>
              <a:rPr lang="en-GB" sz="4800" dirty="0">
                <a:latin typeface="Arial" panose="020B0604020202020204" pitchFamily="34" charset="0"/>
                <a:cs typeface="Arial" panose="020B0604020202020204" pitchFamily="34" charset="0"/>
              </a:rPr>
            </a:br>
            <a:r>
              <a:rPr lang="en-GB" sz="4800" b="1" dirty="0">
                <a:latin typeface="Arial"/>
                <a:cs typeface="Arial"/>
              </a:rPr>
              <a:t>New build homes</a:t>
            </a:r>
            <a:endParaRPr lang="en-GB" sz="48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EE69654-E319-483E-8073-6780DC66EC80}"/>
              </a:ext>
            </a:extLst>
          </p:cNvPr>
          <p:cNvSpPr txBox="1"/>
          <p:nvPr/>
        </p:nvSpPr>
        <p:spPr>
          <a:xfrm>
            <a:off x="559532" y="1912312"/>
            <a:ext cx="10857151" cy="523220"/>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Last year Broadland increased it’s portfolio by 273 homes.</a:t>
            </a:r>
          </a:p>
        </p:txBody>
      </p:sp>
      <p:sp>
        <p:nvSpPr>
          <p:cNvPr id="10" name="TextBox 9">
            <a:extLst>
              <a:ext uri="{FF2B5EF4-FFF2-40B4-BE49-F238E27FC236}">
                <a16:creationId xmlns:a16="http://schemas.microsoft.com/office/drawing/2014/main" id="{8D830B90-C74C-4FFE-B12A-084685EC84D4}"/>
              </a:ext>
            </a:extLst>
          </p:cNvPr>
          <p:cNvSpPr txBox="1"/>
          <p:nvPr/>
        </p:nvSpPr>
        <p:spPr>
          <a:xfrm>
            <a:off x="591647" y="2680382"/>
            <a:ext cx="2708535" cy="1569660"/>
          </a:xfrm>
          <a:prstGeom prst="rect">
            <a:avLst/>
          </a:prstGeom>
          <a:noFill/>
          <a:ln w="19050">
            <a:solidFill>
              <a:srgbClr val="00B050"/>
            </a:solidFill>
          </a:ln>
        </p:spPr>
        <p:txBody>
          <a:bodyPr wrap="square">
            <a:spAutoFit/>
          </a:bodyPr>
          <a:lstStyle/>
          <a:p>
            <a:r>
              <a:rPr lang="en-GB" sz="2400" b="1" dirty="0">
                <a:latin typeface="Arial" panose="020B0604020202020204" pitchFamily="34" charset="0"/>
                <a:cs typeface="Arial" panose="020B0604020202020204" pitchFamily="34" charset="0"/>
              </a:rPr>
              <a:t>EPC ratings were</a:t>
            </a:r>
          </a:p>
          <a:p>
            <a:r>
              <a:rPr lang="en-GB" sz="2400" dirty="0">
                <a:latin typeface="Arial" panose="020B0604020202020204" pitchFamily="34" charset="0"/>
                <a:cs typeface="Arial" panose="020B0604020202020204" pitchFamily="34" charset="0"/>
              </a:rPr>
              <a:t>52 = High C </a:t>
            </a:r>
          </a:p>
          <a:p>
            <a:r>
              <a:rPr lang="en-GB" sz="2400" dirty="0">
                <a:latin typeface="Arial" panose="020B0604020202020204" pitchFamily="34" charset="0"/>
                <a:cs typeface="Arial" panose="020B0604020202020204" pitchFamily="34" charset="0"/>
              </a:rPr>
              <a:t>62 = Low B </a:t>
            </a:r>
          </a:p>
          <a:p>
            <a:r>
              <a:rPr lang="en-GB" sz="2400" dirty="0">
                <a:latin typeface="Arial" panose="020B0604020202020204" pitchFamily="34" charset="0"/>
                <a:cs typeface="Arial" panose="020B0604020202020204" pitchFamily="34" charset="0"/>
              </a:rPr>
              <a:t>159 = High B </a:t>
            </a:r>
          </a:p>
        </p:txBody>
      </p:sp>
      <p:sp>
        <p:nvSpPr>
          <p:cNvPr id="11" name="TextBox 10">
            <a:extLst>
              <a:ext uri="{FF2B5EF4-FFF2-40B4-BE49-F238E27FC236}">
                <a16:creationId xmlns:a16="http://schemas.microsoft.com/office/drawing/2014/main" id="{41107A65-A2DE-4F99-A004-7961215A4A2C}"/>
              </a:ext>
            </a:extLst>
          </p:cNvPr>
          <p:cNvSpPr txBox="1"/>
          <p:nvPr/>
        </p:nvSpPr>
        <p:spPr>
          <a:xfrm>
            <a:off x="727172" y="4637221"/>
            <a:ext cx="3288568" cy="1200329"/>
          </a:xfrm>
          <a:prstGeom prst="rect">
            <a:avLst/>
          </a:prstGeom>
          <a:noFill/>
          <a:ln w="19050">
            <a:solidFill>
              <a:srgbClr val="FF0000"/>
            </a:solidFill>
          </a:ln>
        </p:spPr>
        <p:txBody>
          <a:bodyPr wrap="square">
            <a:spAutoFit/>
          </a:bodyPr>
          <a:lstStyle/>
          <a:p>
            <a:r>
              <a:rPr lang="en-GB" sz="2400" dirty="0">
                <a:latin typeface="Arial" panose="020B0604020202020204" pitchFamily="34" charset="0"/>
                <a:cs typeface="Arial" panose="020B0604020202020204" pitchFamily="34" charset="0"/>
              </a:rPr>
              <a:t>We fit low flow showers, taps and toilets to save water</a:t>
            </a:r>
          </a:p>
        </p:txBody>
      </p:sp>
      <p:sp>
        <p:nvSpPr>
          <p:cNvPr id="12" name="TextBox 11">
            <a:extLst>
              <a:ext uri="{FF2B5EF4-FFF2-40B4-BE49-F238E27FC236}">
                <a16:creationId xmlns:a16="http://schemas.microsoft.com/office/drawing/2014/main" id="{8C8325A4-88FC-40E1-B115-789C50EE4140}"/>
              </a:ext>
            </a:extLst>
          </p:cNvPr>
          <p:cNvSpPr txBox="1"/>
          <p:nvPr/>
        </p:nvSpPr>
        <p:spPr>
          <a:xfrm>
            <a:off x="6175178" y="2677834"/>
            <a:ext cx="2708535" cy="1569660"/>
          </a:xfrm>
          <a:prstGeom prst="rect">
            <a:avLst/>
          </a:prstGeom>
          <a:noFill/>
          <a:ln w="19050">
            <a:solidFill>
              <a:srgbClr val="0070C0"/>
            </a:solidFill>
          </a:ln>
        </p:spPr>
        <p:txBody>
          <a:bodyPr wrap="square">
            <a:spAutoFit/>
          </a:bodyPr>
          <a:lstStyle/>
          <a:p>
            <a:r>
              <a:rPr lang="en-GB" sz="2400" dirty="0">
                <a:latin typeface="Arial" panose="020B0604020202020204" pitchFamily="34" charset="0"/>
                <a:cs typeface="Arial" panose="020B0604020202020204" pitchFamily="34" charset="0"/>
              </a:rPr>
              <a:t>Our new scheme at Canary Quay is getting its own Car Club car</a:t>
            </a:r>
          </a:p>
        </p:txBody>
      </p:sp>
      <p:sp>
        <p:nvSpPr>
          <p:cNvPr id="13" name="TextBox 12">
            <a:extLst>
              <a:ext uri="{FF2B5EF4-FFF2-40B4-BE49-F238E27FC236}">
                <a16:creationId xmlns:a16="http://schemas.microsoft.com/office/drawing/2014/main" id="{A918F53D-C0D7-4C29-841C-D7BE5E427904}"/>
              </a:ext>
            </a:extLst>
          </p:cNvPr>
          <p:cNvSpPr txBox="1"/>
          <p:nvPr/>
        </p:nvSpPr>
        <p:spPr>
          <a:xfrm>
            <a:off x="3713164" y="2677834"/>
            <a:ext cx="2145072" cy="1569660"/>
          </a:xfrm>
          <a:prstGeom prst="rect">
            <a:avLst/>
          </a:prstGeom>
          <a:noFill/>
          <a:ln w="19050">
            <a:solidFill>
              <a:srgbClr val="7030A0"/>
            </a:solidFill>
          </a:ln>
        </p:spPr>
        <p:txBody>
          <a:bodyPr wrap="square">
            <a:spAutoFit/>
          </a:bodyPr>
          <a:lstStyle/>
          <a:p>
            <a:r>
              <a:rPr lang="en-GB" sz="2400" dirty="0">
                <a:latin typeface="Arial" panose="020B0604020202020204" pitchFamily="34" charset="0"/>
                <a:cs typeface="Arial" panose="020B0604020202020204" pitchFamily="34" charset="0"/>
              </a:rPr>
              <a:t>We include recycling bins in our kitchen designs</a:t>
            </a:r>
          </a:p>
        </p:txBody>
      </p:sp>
      <p:pic>
        <p:nvPicPr>
          <p:cNvPr id="14" name="Picture 8" descr="Reduce, reuse, recycle: good stewardship of research data | Spinal Cord">
            <a:extLst>
              <a:ext uri="{FF2B5EF4-FFF2-40B4-BE49-F238E27FC236}">
                <a16:creationId xmlns:a16="http://schemas.microsoft.com/office/drawing/2014/main" id="{3C67B5CE-35A5-41B0-8576-6384433728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747" y="3866244"/>
            <a:ext cx="327181" cy="3171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sky, city&#10;&#10;Description automatically generated">
            <a:extLst>
              <a:ext uri="{FF2B5EF4-FFF2-40B4-BE49-F238E27FC236}">
                <a16:creationId xmlns:a16="http://schemas.microsoft.com/office/drawing/2014/main" id="{322C77F1-F75A-433B-85D3-EDCF7AF1079B}"/>
              </a:ext>
            </a:extLst>
          </p:cNvPr>
          <p:cNvPicPr>
            <a:picLocks noChangeAspect="1"/>
          </p:cNvPicPr>
          <p:nvPr/>
        </p:nvPicPr>
        <p:blipFill rotWithShape="1">
          <a:blip r:embed="rId4">
            <a:extLst>
              <a:ext uri="{28A0092B-C50C-407E-A947-70E740481C1C}">
                <a14:useLocalDpi xmlns:a14="http://schemas.microsoft.com/office/drawing/2010/main" val="0"/>
              </a:ext>
            </a:extLst>
          </a:blip>
          <a:srcRect t="8666" r="26213"/>
          <a:stretch/>
        </p:blipFill>
        <p:spPr>
          <a:xfrm>
            <a:off x="9261192" y="4360533"/>
            <a:ext cx="2708535" cy="1869208"/>
          </a:xfrm>
          <a:prstGeom prst="rect">
            <a:avLst/>
          </a:prstGeom>
          <a:ln w="19050">
            <a:noFill/>
          </a:ln>
        </p:spPr>
      </p:pic>
      <p:sp>
        <p:nvSpPr>
          <p:cNvPr id="15" name="TextBox 14">
            <a:extLst>
              <a:ext uri="{FF2B5EF4-FFF2-40B4-BE49-F238E27FC236}">
                <a16:creationId xmlns:a16="http://schemas.microsoft.com/office/drawing/2014/main" id="{8600D988-82CD-4670-A1A2-458192912011}"/>
              </a:ext>
            </a:extLst>
          </p:cNvPr>
          <p:cNvSpPr txBox="1"/>
          <p:nvPr/>
        </p:nvSpPr>
        <p:spPr>
          <a:xfrm>
            <a:off x="4518892" y="4637221"/>
            <a:ext cx="4071507" cy="1200329"/>
          </a:xfrm>
          <a:prstGeom prst="rect">
            <a:avLst/>
          </a:prstGeom>
          <a:noFill/>
          <a:ln w="19050">
            <a:solidFill>
              <a:srgbClr val="FF00FF"/>
            </a:solidFill>
          </a:ln>
        </p:spPr>
        <p:txBody>
          <a:bodyPr wrap="square">
            <a:spAutoFit/>
          </a:bodyPr>
          <a:lstStyle/>
          <a:p>
            <a:r>
              <a:rPr lang="en-GB" sz="2400" dirty="0">
                <a:latin typeface="Arial" panose="020B0604020202020204" pitchFamily="34" charset="0"/>
                <a:cs typeface="Arial" panose="020B0604020202020204" pitchFamily="34" charset="0"/>
              </a:rPr>
              <a:t>We are already using alternatives to gas, such as District Heating Systems</a:t>
            </a:r>
          </a:p>
        </p:txBody>
      </p:sp>
      <p:pic>
        <p:nvPicPr>
          <p:cNvPr id="19" name="Picture 18" descr="Icon&#10;&#10;Description automatically generated">
            <a:extLst>
              <a:ext uri="{FF2B5EF4-FFF2-40B4-BE49-F238E27FC236}">
                <a16:creationId xmlns:a16="http://schemas.microsoft.com/office/drawing/2014/main" id="{E1EB4D04-443C-441D-B4FF-A55BEA41B646}"/>
              </a:ext>
            </a:extLst>
          </p:cNvPr>
          <p:cNvPicPr>
            <a:picLocks noChangeAspect="1"/>
          </p:cNvPicPr>
          <p:nvPr/>
        </p:nvPicPr>
        <p:blipFill rotWithShape="1">
          <a:blip r:embed="rId5">
            <a:extLst>
              <a:ext uri="{28A0092B-C50C-407E-A947-70E740481C1C}">
                <a14:useLocalDpi xmlns:a14="http://schemas.microsoft.com/office/drawing/2010/main" val="0"/>
              </a:ext>
            </a:extLst>
          </a:blip>
          <a:srcRect l="17068" r="18204"/>
          <a:stretch/>
        </p:blipFill>
        <p:spPr>
          <a:xfrm>
            <a:off x="3360419" y="4704060"/>
            <a:ext cx="487680" cy="533325"/>
          </a:xfrm>
          <a:prstGeom prst="rect">
            <a:avLst/>
          </a:prstGeom>
        </p:spPr>
      </p:pic>
      <p:sp>
        <p:nvSpPr>
          <p:cNvPr id="20" name="TextBox 19">
            <a:extLst>
              <a:ext uri="{FF2B5EF4-FFF2-40B4-BE49-F238E27FC236}">
                <a16:creationId xmlns:a16="http://schemas.microsoft.com/office/drawing/2014/main" id="{B22BD4FE-B221-42B0-9915-814293659D70}"/>
              </a:ext>
            </a:extLst>
          </p:cNvPr>
          <p:cNvSpPr txBox="1"/>
          <p:nvPr/>
        </p:nvSpPr>
        <p:spPr>
          <a:xfrm>
            <a:off x="9204834" y="2677834"/>
            <a:ext cx="2708535" cy="1569660"/>
          </a:xfrm>
          <a:prstGeom prst="rect">
            <a:avLst/>
          </a:prstGeom>
          <a:noFill/>
          <a:ln w="19050">
            <a:solidFill>
              <a:srgbClr val="FF9900"/>
            </a:solidFill>
          </a:ln>
        </p:spPr>
        <p:txBody>
          <a:bodyPr wrap="square">
            <a:spAutoFit/>
          </a:bodyPr>
          <a:lstStyle/>
          <a:p>
            <a:r>
              <a:rPr lang="en-GB" sz="2400" dirty="0">
                <a:latin typeface="Arial" panose="020B0604020202020204" pitchFamily="34" charset="0"/>
                <a:cs typeface="Arial" panose="020B0604020202020204" pitchFamily="34" charset="0"/>
              </a:rPr>
              <a:t>We ensure all our materials are responsibly sourced</a:t>
            </a:r>
          </a:p>
        </p:txBody>
      </p:sp>
      <p:pic>
        <p:nvPicPr>
          <p:cNvPr id="21" name="Picture 12" descr="cute car illustration - Google Search | Toy car, Free clip art, Car  illustration">
            <a:extLst>
              <a:ext uri="{FF2B5EF4-FFF2-40B4-BE49-F238E27FC236}">
                <a16:creationId xmlns:a16="http://schemas.microsoft.com/office/drawing/2014/main" id="{7E75CA95-5FF3-4814-A27A-6E74C8E8DB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3803" y="3819920"/>
            <a:ext cx="633647" cy="3342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Resources - What is FSC certification | BioPak">
            <a:extLst>
              <a:ext uri="{FF2B5EF4-FFF2-40B4-BE49-F238E27FC236}">
                <a16:creationId xmlns:a16="http://schemas.microsoft.com/office/drawing/2014/main" id="{15AA0AAD-C62A-4711-9ED1-A2D2CAB5F2C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053"/>
          <a:stretch/>
        </p:blipFill>
        <p:spPr bwMode="auto">
          <a:xfrm>
            <a:off x="11117186" y="3462664"/>
            <a:ext cx="598994" cy="6587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ave you checked your property's EPC ? - Energy Performance Certificate |  Right Survey %">
            <a:extLst>
              <a:ext uri="{FF2B5EF4-FFF2-40B4-BE49-F238E27FC236}">
                <a16:creationId xmlns:a16="http://schemas.microsoft.com/office/drawing/2014/main" id="{69339CAE-4A7E-45AF-953B-02E9C5756F5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631" r="5197"/>
          <a:stretch/>
        </p:blipFill>
        <p:spPr bwMode="auto">
          <a:xfrm>
            <a:off x="2489289" y="3296909"/>
            <a:ext cx="732129" cy="45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0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Significant Challenge</a:t>
            </a:r>
            <a:endParaRPr lang="en-GB" sz="4800" b="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797630-039C-4978-ABFD-1EF3FEE02D53}"/>
              </a:ext>
            </a:extLst>
          </p:cNvPr>
          <p:cNvSpPr txBox="1"/>
          <p:nvPr/>
        </p:nvSpPr>
        <p:spPr>
          <a:xfrm>
            <a:off x="612798" y="1909763"/>
            <a:ext cx="10975929" cy="1384995"/>
          </a:xfrm>
          <a:prstGeom prst="rect">
            <a:avLst/>
          </a:prstGeom>
          <a:noFill/>
        </p:spPr>
        <p:txBody>
          <a:bodyPr wrap="square" rtlCol="0">
            <a:spAutoFit/>
          </a:bodyPr>
          <a:lstStyle/>
          <a:p>
            <a:r>
              <a:rPr lang="en-GB" sz="2800">
                <a:latin typeface="Arial" panose="020B0604020202020204" pitchFamily="34" charset="0"/>
                <a:cs typeface="Arial" panose="020B0604020202020204" pitchFamily="34" charset="0"/>
              </a:rPr>
              <a:t>The estimated cost of taking a home from EPC C to Zero Carbon is </a:t>
            </a:r>
            <a:r>
              <a:rPr lang="en-GB" sz="2800" b="1">
                <a:latin typeface="Arial" panose="020B0604020202020204" pitchFamily="34" charset="0"/>
                <a:cs typeface="Arial" panose="020B0604020202020204" pitchFamily="34" charset="0"/>
              </a:rPr>
              <a:t>£20,000</a:t>
            </a:r>
            <a:r>
              <a:rPr lang="en-GB" sz="2800">
                <a:latin typeface="Arial" panose="020B0604020202020204" pitchFamily="34" charset="0"/>
                <a:cs typeface="Arial" panose="020B0604020202020204" pitchFamily="34" charset="0"/>
              </a:rPr>
              <a:t>. (higher for homes in listed buildings or those in a conservation area)</a:t>
            </a:r>
          </a:p>
        </p:txBody>
      </p:sp>
      <p:pic>
        <p:nvPicPr>
          <p:cNvPr id="3" name="Picture 2" descr="A group of people hiking up a mountain&#10;&#10;Description automatically generated with low confidence">
            <a:extLst>
              <a:ext uri="{FF2B5EF4-FFF2-40B4-BE49-F238E27FC236}">
                <a16:creationId xmlns:a16="http://schemas.microsoft.com/office/drawing/2014/main" id="{72FB6F79-ACC8-4DAA-9761-DB7F7B55C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443" y="3560778"/>
            <a:ext cx="3753634" cy="2529304"/>
          </a:xfrm>
          <a:prstGeom prst="rect">
            <a:avLst/>
          </a:prstGeom>
        </p:spPr>
      </p:pic>
      <p:sp>
        <p:nvSpPr>
          <p:cNvPr id="7" name="TextBox 6">
            <a:extLst>
              <a:ext uri="{FF2B5EF4-FFF2-40B4-BE49-F238E27FC236}">
                <a16:creationId xmlns:a16="http://schemas.microsoft.com/office/drawing/2014/main" id="{176EB300-B07F-4F3C-9E32-750C080F1B1C}"/>
              </a:ext>
            </a:extLst>
          </p:cNvPr>
          <p:cNvSpPr txBox="1"/>
          <p:nvPr/>
        </p:nvSpPr>
        <p:spPr>
          <a:xfrm>
            <a:off x="612798" y="3794378"/>
            <a:ext cx="7430371" cy="1815882"/>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Building new homes to higher environmental standards is part of the solution, but 80% of the homes we will live in in 2050 are already built.</a:t>
            </a:r>
          </a:p>
        </p:txBody>
      </p:sp>
    </p:spTree>
    <p:extLst>
      <p:ext uri="{BB962C8B-B14F-4D97-AF65-F5344CB8AC3E}">
        <p14:creationId xmlns:p14="http://schemas.microsoft.com/office/powerpoint/2010/main" val="2304918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Funding</a:t>
            </a:r>
            <a:endParaRPr lang="en-GB" sz="4800"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8DD57A1-030A-4BAB-854A-01D5B443CDF1}"/>
              </a:ext>
            </a:extLst>
          </p:cNvPr>
          <p:cNvSpPr txBox="1"/>
          <p:nvPr/>
        </p:nvSpPr>
        <p:spPr>
          <a:xfrm>
            <a:off x="614739" y="2132221"/>
            <a:ext cx="8112011" cy="1569660"/>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Greater clarity around the requirements and long-term funding is needed.</a:t>
            </a:r>
          </a:p>
          <a:p>
            <a:endParaRPr lang="en-GB" sz="3200" dirty="0">
              <a:latin typeface="Arial" panose="020B0604020202020204" pitchFamily="34" charset="0"/>
              <a:cs typeface="Arial" panose="020B0604020202020204" pitchFamily="34" charset="0"/>
            </a:endParaRPr>
          </a:p>
        </p:txBody>
      </p:sp>
      <p:pic>
        <p:nvPicPr>
          <p:cNvPr id="7" name="Picture 6" descr="A picture containing icon&#10;&#10;Description automatically generated">
            <a:extLst>
              <a:ext uri="{FF2B5EF4-FFF2-40B4-BE49-F238E27FC236}">
                <a16:creationId xmlns:a16="http://schemas.microsoft.com/office/drawing/2014/main" id="{B8568768-34D8-4DF9-8F30-D55036B30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378" y="2296857"/>
            <a:ext cx="921608" cy="921608"/>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EE27CF8-A513-48CA-9CA5-74FFB67635AB}"/>
              </a:ext>
            </a:extLst>
          </p:cNvPr>
          <p:cNvPicPr>
            <a:picLocks noChangeAspect="1"/>
          </p:cNvPicPr>
          <p:nvPr/>
        </p:nvPicPr>
        <p:blipFill rotWithShape="1">
          <a:blip r:embed="rId4">
            <a:extLst>
              <a:ext uri="{28A0092B-C50C-407E-A947-70E740481C1C}">
                <a14:useLocalDpi xmlns:a14="http://schemas.microsoft.com/office/drawing/2010/main" val="0"/>
              </a:ext>
            </a:extLst>
          </a:blip>
          <a:srcRect l="17168" t="28808" r="16490" b="12570"/>
          <a:stretch/>
        </p:blipFill>
        <p:spPr>
          <a:xfrm>
            <a:off x="9018257" y="3287025"/>
            <a:ext cx="761063" cy="649005"/>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641E1F9B-116E-41EA-B742-0BD85136347E}"/>
              </a:ext>
            </a:extLst>
          </p:cNvPr>
          <p:cNvPicPr>
            <a:picLocks noChangeAspect="1"/>
          </p:cNvPicPr>
          <p:nvPr/>
        </p:nvPicPr>
        <p:blipFill rotWithShape="1">
          <a:blip r:embed="rId4">
            <a:extLst>
              <a:ext uri="{28A0092B-C50C-407E-A947-70E740481C1C}">
                <a14:useLocalDpi xmlns:a14="http://schemas.microsoft.com/office/drawing/2010/main" val="0"/>
              </a:ext>
            </a:extLst>
          </a:blip>
          <a:srcRect l="17168" t="28808" r="16490" b="12570"/>
          <a:stretch/>
        </p:blipFill>
        <p:spPr>
          <a:xfrm>
            <a:off x="9794172" y="3292645"/>
            <a:ext cx="761063" cy="649005"/>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B8F1C5CF-91E5-4389-9B3D-A504864674DC}"/>
              </a:ext>
            </a:extLst>
          </p:cNvPr>
          <p:cNvPicPr>
            <a:picLocks noChangeAspect="1"/>
          </p:cNvPicPr>
          <p:nvPr/>
        </p:nvPicPr>
        <p:blipFill rotWithShape="1">
          <a:blip r:embed="rId4">
            <a:extLst>
              <a:ext uri="{28A0092B-C50C-407E-A947-70E740481C1C}">
                <a14:useLocalDpi xmlns:a14="http://schemas.microsoft.com/office/drawing/2010/main" val="0"/>
              </a:ext>
            </a:extLst>
          </a:blip>
          <a:srcRect l="17168" t="28808" r="16490" b="12570"/>
          <a:stretch/>
        </p:blipFill>
        <p:spPr>
          <a:xfrm>
            <a:off x="10565639" y="3280510"/>
            <a:ext cx="761063" cy="649005"/>
          </a:xfrm>
          <a:prstGeom prst="rect">
            <a:avLst/>
          </a:prstGeom>
        </p:spPr>
      </p:pic>
      <p:sp>
        <p:nvSpPr>
          <p:cNvPr id="12" name="TextBox 11">
            <a:extLst>
              <a:ext uri="{FF2B5EF4-FFF2-40B4-BE49-F238E27FC236}">
                <a16:creationId xmlns:a16="http://schemas.microsoft.com/office/drawing/2014/main" id="{2B3A4370-523C-43EA-A3A7-16F88E287B7D}"/>
              </a:ext>
            </a:extLst>
          </p:cNvPr>
          <p:cNvSpPr txBox="1"/>
          <p:nvPr/>
        </p:nvSpPr>
        <p:spPr>
          <a:xfrm>
            <a:off x="9261284" y="3426861"/>
            <a:ext cx="232624" cy="369332"/>
          </a:xfrm>
          <a:prstGeom prst="rect">
            <a:avLst/>
          </a:prstGeom>
          <a:noFill/>
        </p:spPr>
        <p:txBody>
          <a:bodyPr wrap="square" rtlCol="0">
            <a:spAutoFit/>
          </a:bodyPr>
          <a:lstStyle/>
          <a:p>
            <a:r>
              <a:rPr lang="en-GB" dirty="0"/>
              <a:t>A</a:t>
            </a:r>
          </a:p>
        </p:txBody>
      </p:sp>
      <p:sp>
        <p:nvSpPr>
          <p:cNvPr id="13" name="TextBox 12">
            <a:extLst>
              <a:ext uri="{FF2B5EF4-FFF2-40B4-BE49-F238E27FC236}">
                <a16:creationId xmlns:a16="http://schemas.microsoft.com/office/drawing/2014/main" id="{E536F7C8-4840-47E1-A31F-DEF108916350}"/>
              </a:ext>
            </a:extLst>
          </p:cNvPr>
          <p:cNvSpPr txBox="1"/>
          <p:nvPr/>
        </p:nvSpPr>
        <p:spPr>
          <a:xfrm>
            <a:off x="10793814" y="3432481"/>
            <a:ext cx="232624" cy="369332"/>
          </a:xfrm>
          <a:prstGeom prst="rect">
            <a:avLst/>
          </a:prstGeom>
          <a:noFill/>
        </p:spPr>
        <p:txBody>
          <a:bodyPr wrap="square" rtlCol="0">
            <a:spAutoFit/>
          </a:bodyPr>
          <a:lstStyle/>
          <a:p>
            <a:r>
              <a:rPr lang="en-GB" dirty="0"/>
              <a:t>C</a:t>
            </a:r>
          </a:p>
        </p:txBody>
      </p:sp>
      <p:sp>
        <p:nvSpPr>
          <p:cNvPr id="14" name="TextBox 13">
            <a:extLst>
              <a:ext uri="{FF2B5EF4-FFF2-40B4-BE49-F238E27FC236}">
                <a16:creationId xmlns:a16="http://schemas.microsoft.com/office/drawing/2014/main" id="{831EF87B-AD94-4D2E-990C-A3C3A1DAA1D5}"/>
              </a:ext>
            </a:extLst>
          </p:cNvPr>
          <p:cNvSpPr txBox="1"/>
          <p:nvPr/>
        </p:nvSpPr>
        <p:spPr>
          <a:xfrm>
            <a:off x="10058391" y="3432481"/>
            <a:ext cx="232624" cy="369332"/>
          </a:xfrm>
          <a:prstGeom prst="rect">
            <a:avLst/>
          </a:prstGeom>
          <a:noFill/>
        </p:spPr>
        <p:txBody>
          <a:bodyPr wrap="square" rtlCol="0">
            <a:spAutoFit/>
          </a:bodyPr>
          <a:lstStyle/>
          <a:p>
            <a:r>
              <a:rPr lang="en-GB" dirty="0"/>
              <a:t>B</a:t>
            </a:r>
          </a:p>
        </p:txBody>
      </p:sp>
      <p:pic>
        <p:nvPicPr>
          <p:cNvPr id="18" name="Picture 17" descr="Icon&#10;&#10;Description automatically generated">
            <a:extLst>
              <a:ext uri="{FF2B5EF4-FFF2-40B4-BE49-F238E27FC236}">
                <a16:creationId xmlns:a16="http://schemas.microsoft.com/office/drawing/2014/main" id="{43904905-0690-46F4-84E0-C567079AA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14" y="4265410"/>
            <a:ext cx="2782961" cy="1737077"/>
          </a:xfrm>
          <a:prstGeom prst="rect">
            <a:avLst/>
          </a:prstGeom>
        </p:spPr>
      </p:pic>
      <p:sp>
        <p:nvSpPr>
          <p:cNvPr id="20" name="TextBox 19">
            <a:extLst>
              <a:ext uri="{FF2B5EF4-FFF2-40B4-BE49-F238E27FC236}">
                <a16:creationId xmlns:a16="http://schemas.microsoft.com/office/drawing/2014/main" id="{E3BCA41B-0DBD-4EA6-97F6-09E2C9466716}"/>
              </a:ext>
            </a:extLst>
          </p:cNvPr>
          <p:cNvSpPr txBox="1"/>
          <p:nvPr/>
        </p:nvSpPr>
        <p:spPr>
          <a:xfrm>
            <a:off x="3982335" y="4570083"/>
            <a:ext cx="7234305" cy="1077218"/>
          </a:xfrm>
          <a:prstGeom prst="rect">
            <a:avLst/>
          </a:prstGeom>
          <a:noFill/>
        </p:spPr>
        <p:txBody>
          <a:bodyPr wrap="square">
            <a:spAutoFit/>
          </a:bodyPr>
          <a:lstStyle/>
          <a:p>
            <a:r>
              <a:rPr lang="en-GB" sz="3200" dirty="0">
                <a:latin typeface="Arial" panose="020B0604020202020204" pitchFamily="34" charset="0"/>
                <a:cs typeface="Arial" panose="020B0604020202020204" pitchFamily="34" charset="0"/>
              </a:rPr>
              <a:t>Balancing funding zero carbon and still achieving all our other ambitions.</a:t>
            </a:r>
          </a:p>
        </p:txBody>
      </p:sp>
      <p:pic>
        <p:nvPicPr>
          <p:cNvPr id="22" name="Picture 21" descr="A close-up of a smart phone&#10;&#10;Description automatically generated with low confidence">
            <a:extLst>
              <a:ext uri="{FF2B5EF4-FFF2-40B4-BE49-F238E27FC236}">
                <a16:creationId xmlns:a16="http://schemas.microsoft.com/office/drawing/2014/main" id="{A0E80C9B-B6C5-4B37-8A88-AA640D42B6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896" y="4315481"/>
            <a:ext cx="705447" cy="705447"/>
          </a:xfrm>
          <a:prstGeom prst="rect">
            <a:avLst/>
          </a:prstGeom>
        </p:spPr>
      </p:pic>
      <p:cxnSp>
        <p:nvCxnSpPr>
          <p:cNvPr id="26" name="Straight Connector 25">
            <a:extLst>
              <a:ext uri="{FF2B5EF4-FFF2-40B4-BE49-F238E27FC236}">
                <a16:creationId xmlns:a16="http://schemas.microsoft.com/office/drawing/2014/main" id="{95F74F3D-609B-46E7-9CFF-32C64BED0FA1}"/>
              </a:ext>
            </a:extLst>
          </p:cNvPr>
          <p:cNvCxnSpPr/>
          <p:nvPr/>
        </p:nvCxnSpPr>
        <p:spPr>
          <a:xfrm>
            <a:off x="710214" y="4119239"/>
            <a:ext cx="1003176" cy="901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E521BC4-7D24-49F7-8778-51C879373C73}"/>
              </a:ext>
            </a:extLst>
          </p:cNvPr>
          <p:cNvCxnSpPr>
            <a:cxnSpLocks/>
          </p:cNvCxnSpPr>
          <p:nvPr/>
        </p:nvCxnSpPr>
        <p:spPr>
          <a:xfrm flipH="1">
            <a:off x="787849" y="4119239"/>
            <a:ext cx="925541" cy="9016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3" name="Picture 32" descr="A house under construction&#10;&#10;Description automatically generated with medium confidence">
            <a:extLst>
              <a:ext uri="{FF2B5EF4-FFF2-40B4-BE49-F238E27FC236}">
                <a16:creationId xmlns:a16="http://schemas.microsoft.com/office/drawing/2014/main" id="{E4E0AC2D-8EFE-4FD2-ACD7-E85E2427B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3307" y="3835832"/>
            <a:ext cx="1226723" cy="820152"/>
          </a:xfrm>
          <a:prstGeom prst="rect">
            <a:avLst/>
          </a:prstGeom>
        </p:spPr>
      </p:pic>
      <p:sp>
        <p:nvSpPr>
          <p:cNvPr id="34" name="Thought Bubble: Cloud 33">
            <a:extLst>
              <a:ext uri="{FF2B5EF4-FFF2-40B4-BE49-F238E27FC236}">
                <a16:creationId xmlns:a16="http://schemas.microsoft.com/office/drawing/2014/main" id="{55773798-1E1E-4F09-923B-6BFDDFC0FD98}"/>
              </a:ext>
            </a:extLst>
          </p:cNvPr>
          <p:cNvSpPr/>
          <p:nvPr/>
        </p:nvSpPr>
        <p:spPr>
          <a:xfrm>
            <a:off x="10405094" y="1728048"/>
            <a:ext cx="921608" cy="727412"/>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t>
            </a:r>
          </a:p>
        </p:txBody>
      </p:sp>
    </p:spTree>
    <p:extLst>
      <p:ext uri="{BB962C8B-B14F-4D97-AF65-F5344CB8AC3E}">
        <p14:creationId xmlns:p14="http://schemas.microsoft.com/office/powerpoint/2010/main" val="2373821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Funding</a:t>
            </a:r>
            <a:endParaRPr lang="en-GB" sz="4800"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82BAB8D-A188-4F5E-B593-854EB9F81C1D}"/>
              </a:ext>
            </a:extLst>
          </p:cNvPr>
          <p:cNvSpPr txBox="1"/>
          <p:nvPr/>
        </p:nvSpPr>
        <p:spPr>
          <a:xfrm>
            <a:off x="631201" y="2124122"/>
            <a:ext cx="11191875" cy="3108543"/>
          </a:xfrm>
          <a:prstGeom prst="rect">
            <a:avLst/>
          </a:prstGeom>
          <a:noFill/>
        </p:spPr>
        <p:txBody>
          <a:bodyPr wrap="square" rtlCol="0">
            <a:spAutoFit/>
          </a:bodyPr>
          <a:lstStyle/>
          <a:p>
            <a:r>
              <a:rPr lang="en-GB" sz="2800" b="1">
                <a:latin typeface="Arial" panose="020B0604020202020204" pitchFamily="34" charset="0"/>
                <a:cs typeface="Arial" panose="020B0604020202020204" pitchFamily="34" charset="0"/>
              </a:rPr>
              <a:t>Funding Opportunities</a:t>
            </a:r>
          </a:p>
          <a:p>
            <a:endParaRPr lang="en-GB" sz="2800" b="1">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a:latin typeface="Arial" panose="020B0604020202020204" pitchFamily="34" charset="0"/>
                <a:cs typeface="Arial" panose="020B0604020202020204" pitchFamily="34" charset="0"/>
              </a:rPr>
              <a:t>Energy Company Obligation (ECO3) scheme</a:t>
            </a:r>
          </a:p>
          <a:p>
            <a:endParaRPr lang="en-GB"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a:latin typeface="Arial" panose="020B0604020202020204" pitchFamily="34" charset="0"/>
                <a:cs typeface="Arial" panose="020B0604020202020204" pitchFamily="34" charset="0"/>
              </a:rPr>
              <a:t>Social Housing Decarbonisation Fund (SHDF)</a:t>
            </a:r>
          </a:p>
          <a:p>
            <a:endParaRPr lang="en-GB"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a:latin typeface="Arial" panose="020B0604020202020204" pitchFamily="34" charset="0"/>
                <a:cs typeface="Arial" panose="020B0604020202020204" pitchFamily="34" charset="0"/>
              </a:rPr>
              <a:t>Green Homes (closed)</a:t>
            </a:r>
          </a:p>
        </p:txBody>
      </p:sp>
      <p:pic>
        <p:nvPicPr>
          <p:cNvPr id="9" name="Picture 8" descr="Graphical user interface, text, website&#10;&#10;Description automatically generated">
            <a:extLst>
              <a:ext uri="{FF2B5EF4-FFF2-40B4-BE49-F238E27FC236}">
                <a16:creationId xmlns:a16="http://schemas.microsoft.com/office/drawing/2014/main" id="{8E8D7056-88F7-4D7C-8809-0A9A9D690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8997" y="5077718"/>
            <a:ext cx="3262977" cy="1087659"/>
          </a:xfrm>
          <a:prstGeom prst="rect">
            <a:avLst/>
          </a:prstGeom>
        </p:spPr>
      </p:pic>
    </p:spTree>
    <p:extLst>
      <p:ext uri="{BB962C8B-B14F-4D97-AF65-F5344CB8AC3E}">
        <p14:creationId xmlns:p14="http://schemas.microsoft.com/office/powerpoint/2010/main" val="253831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The Road to Net Zero Carbon</a:t>
            </a:r>
            <a:endParaRPr lang="en-GB" sz="4800"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9CD4228-477F-48F8-BC9D-C1E1149241E2}"/>
              </a:ext>
            </a:extLst>
          </p:cNvPr>
          <p:cNvSpPr txBox="1"/>
          <p:nvPr/>
        </p:nvSpPr>
        <p:spPr>
          <a:xfrm>
            <a:off x="584223" y="2133660"/>
            <a:ext cx="11191875" cy="1200329"/>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Housing Associations own and manage around £2.7 million homes across England. This means we need to </a:t>
            </a:r>
            <a:r>
              <a:rPr lang="en-GB" sz="2400" b="1">
                <a:latin typeface="Arial" panose="020B0604020202020204" pitchFamily="34" charset="0"/>
                <a:cs typeface="Arial" panose="020B0604020202020204" pitchFamily="34" charset="0"/>
              </a:rPr>
              <a:t>retrofit around 2.1 million homes</a:t>
            </a:r>
            <a:r>
              <a:rPr lang="en-GB" sz="2400">
                <a:latin typeface="Arial" panose="020B0604020202020204" pitchFamily="34" charset="0"/>
                <a:cs typeface="Arial" panose="020B0604020202020204" pitchFamily="34" charset="0"/>
              </a:rPr>
              <a:t> over the next 30 years, to become Carbon Neutral.</a:t>
            </a:r>
          </a:p>
        </p:txBody>
      </p:sp>
      <p:sp>
        <p:nvSpPr>
          <p:cNvPr id="7" name="TextBox 6">
            <a:extLst>
              <a:ext uri="{FF2B5EF4-FFF2-40B4-BE49-F238E27FC236}">
                <a16:creationId xmlns:a16="http://schemas.microsoft.com/office/drawing/2014/main" id="{F164AD82-3317-44C2-9A5E-07195D12E101}"/>
              </a:ext>
            </a:extLst>
          </p:cNvPr>
          <p:cNvSpPr txBox="1"/>
          <p:nvPr/>
        </p:nvSpPr>
        <p:spPr>
          <a:xfrm>
            <a:off x="569427" y="3661900"/>
            <a:ext cx="7911707" cy="1938992"/>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The NHF found that social housing outperforms other tenures and are committed to make homes greener and warmer for residents by the need to tackle climate change and fuel poverty, improve resident satisfaction, health and wellbeing and cut fuel bills for residents.</a:t>
            </a:r>
          </a:p>
        </p:txBody>
      </p:sp>
      <p:pic>
        <p:nvPicPr>
          <p:cNvPr id="3" name="Picture 2" descr="A picture containing arrow&#10;&#10;Description automatically generated">
            <a:extLst>
              <a:ext uri="{FF2B5EF4-FFF2-40B4-BE49-F238E27FC236}">
                <a16:creationId xmlns:a16="http://schemas.microsoft.com/office/drawing/2014/main" id="{4EC092B8-09F2-4079-9C52-3A1E448D0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671" y="3905097"/>
            <a:ext cx="2898428" cy="1855047"/>
          </a:xfrm>
          <a:prstGeom prst="rect">
            <a:avLst/>
          </a:prstGeom>
        </p:spPr>
      </p:pic>
    </p:spTree>
    <p:extLst>
      <p:ext uri="{BB962C8B-B14F-4D97-AF65-F5344CB8AC3E}">
        <p14:creationId xmlns:p14="http://schemas.microsoft.com/office/powerpoint/2010/main" val="174968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Agenda</a:t>
            </a:r>
            <a:endParaRPr lang="en-GB" sz="4800"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C272BA-A1F6-4CD4-8D9B-50D2BF57C811}"/>
              </a:ext>
            </a:extLst>
          </p:cNvPr>
          <p:cNvSpPr txBox="1"/>
          <p:nvPr/>
        </p:nvSpPr>
        <p:spPr>
          <a:xfrm>
            <a:off x="710212" y="1975177"/>
            <a:ext cx="10111667" cy="3416320"/>
          </a:xfrm>
          <a:prstGeom prst="rect">
            <a:avLst/>
          </a:prstGeom>
          <a:noFill/>
        </p:spPr>
        <p:txBody>
          <a:bodyPr wrap="square">
            <a:spAutoFit/>
          </a:bodyPr>
          <a:lstStyle/>
          <a:p>
            <a:pPr marL="457200" indent="-457200">
              <a:buFont typeface="+mj-lt"/>
              <a:buAutoNum type="arabicPeriod"/>
            </a:pPr>
            <a:r>
              <a:rPr lang="en-GB" sz="2400">
                <a:effectLst/>
                <a:latin typeface="Arial" panose="020B0604020202020204" pitchFamily="34" charset="0"/>
                <a:ea typeface="Times New Roman" panose="02020603050405020304" pitchFamily="18" charset="0"/>
                <a:cs typeface="Arial" panose="020B0604020202020204" pitchFamily="34" charset="0"/>
              </a:rPr>
              <a:t>What is sustainability</a:t>
            </a:r>
            <a:endParaRPr lang="en-GB" sz="240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sz="2400">
                <a:effectLst/>
                <a:latin typeface="Arial" panose="020B0604020202020204" pitchFamily="34" charset="0"/>
                <a:ea typeface="Times New Roman" panose="02020603050405020304" pitchFamily="18" charset="0"/>
                <a:cs typeface="Arial" panose="020B0604020202020204" pitchFamily="34" charset="0"/>
              </a:rPr>
              <a:t>What is zero carbon</a:t>
            </a:r>
            <a:endParaRPr lang="en-GB" sz="240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sz="2400">
                <a:effectLst/>
                <a:latin typeface="Arial" panose="020B0604020202020204" pitchFamily="34" charset="0"/>
                <a:ea typeface="Times New Roman" panose="02020603050405020304" pitchFamily="18" charset="0"/>
                <a:cs typeface="Arial" panose="020B0604020202020204" pitchFamily="34" charset="0"/>
              </a:rPr>
              <a:t>What are our existing targets</a:t>
            </a:r>
            <a:endParaRPr lang="en-GB" sz="240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sz="2400">
                <a:effectLst/>
                <a:latin typeface="Arial" panose="020B0604020202020204" pitchFamily="34" charset="0"/>
                <a:ea typeface="Times New Roman" panose="02020603050405020304" pitchFamily="18" charset="0"/>
                <a:cs typeface="Arial" panose="020B0604020202020204" pitchFamily="34" charset="0"/>
              </a:rPr>
              <a:t>What are the targets put in place by the government</a:t>
            </a:r>
            <a:endParaRPr lang="en-GB" sz="240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sz="2400">
                <a:effectLst/>
                <a:latin typeface="Arial" panose="020B0604020202020204" pitchFamily="34" charset="0"/>
                <a:ea typeface="Times New Roman" panose="02020603050405020304" pitchFamily="18" charset="0"/>
                <a:cs typeface="Arial" panose="020B0604020202020204" pitchFamily="34" charset="0"/>
              </a:rPr>
              <a:t>What have we done so far</a:t>
            </a:r>
            <a:endParaRPr lang="en-GB" sz="240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sz="2400">
                <a:effectLst/>
                <a:latin typeface="Arial" panose="020B0604020202020204" pitchFamily="34" charset="0"/>
                <a:ea typeface="Times New Roman" panose="02020603050405020304" pitchFamily="18" charset="0"/>
                <a:cs typeface="Arial" panose="020B0604020202020204" pitchFamily="34" charset="0"/>
              </a:rPr>
              <a:t>Fuel poverty / zero carbon</a:t>
            </a:r>
            <a:endParaRPr lang="en-GB" sz="240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sz="2400">
                <a:effectLst/>
                <a:latin typeface="Arial" panose="020B0604020202020204" pitchFamily="34" charset="0"/>
                <a:ea typeface="Times New Roman" panose="02020603050405020304" pitchFamily="18" charset="0"/>
                <a:cs typeface="Arial" panose="020B0604020202020204" pitchFamily="34" charset="0"/>
              </a:rPr>
              <a:t>Future technologies</a:t>
            </a:r>
            <a:endParaRPr lang="en-GB" sz="240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sz="2400">
                <a:effectLst/>
                <a:latin typeface="Arial" panose="020B0604020202020204" pitchFamily="34" charset="0"/>
                <a:ea typeface="Times New Roman" panose="02020603050405020304" pitchFamily="18" charset="0"/>
                <a:cs typeface="Arial" panose="020B0604020202020204" pitchFamily="34" charset="0"/>
              </a:rPr>
              <a:t>Building a plan to zero carbon</a:t>
            </a:r>
            <a:endParaRPr lang="en-GB" sz="240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GB" sz="2400">
                <a:effectLst/>
                <a:latin typeface="Arial" panose="020B0604020202020204" pitchFamily="34" charset="0"/>
                <a:ea typeface="Times New Roman" panose="02020603050405020304" pitchFamily="18" charset="0"/>
                <a:cs typeface="Arial" panose="020B0604020202020204" pitchFamily="34" charset="0"/>
              </a:rPr>
              <a:t>Next steps</a:t>
            </a:r>
            <a:endParaRPr lang="en-GB" sz="240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Text, icon&#10;&#10;Description automatically generated">
            <a:extLst>
              <a:ext uri="{FF2B5EF4-FFF2-40B4-BE49-F238E27FC236}">
                <a16:creationId xmlns:a16="http://schemas.microsoft.com/office/drawing/2014/main" id="{FD10A9B9-33FF-4818-B14D-17EACF9F9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309" y="3730749"/>
            <a:ext cx="2658907" cy="2196020"/>
          </a:xfrm>
          <a:prstGeom prst="rect">
            <a:avLst/>
          </a:prstGeom>
        </p:spPr>
      </p:pic>
    </p:spTree>
    <p:extLst>
      <p:ext uri="{BB962C8B-B14F-4D97-AF65-F5344CB8AC3E}">
        <p14:creationId xmlns:p14="http://schemas.microsoft.com/office/powerpoint/2010/main" val="474454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Building a plan to Zero Carbon</a:t>
            </a:r>
            <a:endParaRPr lang="en-GB" sz="4800"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0650206-DA20-4B64-B536-524F44FD582A}"/>
              </a:ext>
            </a:extLst>
          </p:cNvPr>
          <p:cNvSpPr txBox="1"/>
          <p:nvPr/>
        </p:nvSpPr>
        <p:spPr>
          <a:xfrm>
            <a:off x="417250" y="1984131"/>
            <a:ext cx="10244832" cy="3785652"/>
          </a:xfrm>
          <a:prstGeom prst="rect">
            <a:avLst/>
          </a:prstGeom>
          <a:noFill/>
        </p:spPr>
        <p:txBody>
          <a:bodyPr wrap="square">
            <a:spAutoFit/>
          </a:bodyPr>
          <a:lstStyle/>
          <a:p>
            <a:pPr marL="342900" indent="-342900">
              <a:buFont typeface="Arial" panose="020B0604020202020204" pitchFamily="34" charset="0"/>
              <a:buChar char="•"/>
            </a:pPr>
            <a:endParaRPr lang="en-GB" sz="2400" b="1">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a:latin typeface="Arial" panose="020B0604020202020204" pitchFamily="34" charset="0"/>
                <a:cs typeface="Arial" panose="020B0604020202020204" pitchFamily="34" charset="0"/>
              </a:rPr>
              <a:t>BHA is already fitting alternative heating systems in our new build homes</a:t>
            </a:r>
          </a:p>
          <a:p>
            <a:endParaRPr lang="en-GB"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a:latin typeface="Arial" panose="020B0604020202020204" pitchFamily="34" charset="0"/>
                <a:cs typeface="Arial" panose="020B0604020202020204" pitchFamily="34" charset="0"/>
              </a:rPr>
              <a:t>We are starting to map out our decarbonisation journey, consulting with specialists in this area</a:t>
            </a:r>
          </a:p>
          <a:p>
            <a:endParaRPr lang="en-GB"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a:latin typeface="Arial" panose="020B0604020202020204" pitchFamily="34" charset="0"/>
                <a:cs typeface="Arial" panose="020B0604020202020204" pitchFamily="34" charset="0"/>
              </a:rPr>
              <a:t>Working with our Board to establish what our priorities are and how to achieve them</a:t>
            </a:r>
          </a:p>
          <a:p>
            <a:pPr marL="342900" indent="-342900">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pic>
        <p:nvPicPr>
          <p:cNvPr id="7" name="Picture 2" descr="Circle, correct, mark, success, tick, yes, check icon - Free download">
            <a:extLst>
              <a:ext uri="{FF2B5EF4-FFF2-40B4-BE49-F238E27FC236}">
                <a16:creationId xmlns:a16="http://schemas.microsoft.com/office/drawing/2014/main" id="{67255C2C-7654-4265-8EE2-AAC90CCF7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074" y="1984131"/>
            <a:ext cx="1011653" cy="13146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ircle, correct, mark, success, tick, yes, check icon - Free download">
            <a:extLst>
              <a:ext uri="{FF2B5EF4-FFF2-40B4-BE49-F238E27FC236}">
                <a16:creationId xmlns:a16="http://schemas.microsoft.com/office/drawing/2014/main" id="{FBBBBC11-5A0A-47E6-85E5-437EEDBE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9578" y="3106914"/>
            <a:ext cx="1011653" cy="13146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ircle, correct, mark, success, tick, yes, check icon - Free download">
            <a:extLst>
              <a:ext uri="{FF2B5EF4-FFF2-40B4-BE49-F238E27FC236}">
                <a16:creationId xmlns:a16="http://schemas.microsoft.com/office/drawing/2014/main" id="{85617592-1974-46F0-9865-86B5865AF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9578" y="4257689"/>
            <a:ext cx="1011653" cy="131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0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Future Technologies</a:t>
            </a:r>
            <a:endParaRPr lang="en-GB" sz="4800" b="1">
              <a:latin typeface="Arial" panose="020B0604020202020204" pitchFamily="34" charset="0"/>
              <a:cs typeface="Arial" panose="020B0604020202020204" pitchFamily="34" charset="0"/>
            </a:endParaRPr>
          </a:p>
        </p:txBody>
      </p:sp>
      <p:pic>
        <p:nvPicPr>
          <p:cNvPr id="3" name="Picture 2" descr="Graphical user interface&#10;&#10;Description automatically generated">
            <a:extLst>
              <a:ext uri="{FF2B5EF4-FFF2-40B4-BE49-F238E27FC236}">
                <a16:creationId xmlns:a16="http://schemas.microsoft.com/office/drawing/2014/main" id="{5E96ACE3-463C-47C6-9325-2E39B839BFDF}"/>
              </a:ext>
            </a:extLst>
          </p:cNvPr>
          <p:cNvPicPr>
            <a:picLocks noChangeAspect="1"/>
          </p:cNvPicPr>
          <p:nvPr/>
        </p:nvPicPr>
        <p:blipFill rotWithShape="1">
          <a:blip r:embed="rId3">
            <a:extLst>
              <a:ext uri="{28A0092B-C50C-407E-A947-70E740481C1C}">
                <a14:useLocalDpi xmlns:a14="http://schemas.microsoft.com/office/drawing/2010/main" val="0"/>
              </a:ext>
            </a:extLst>
          </a:blip>
          <a:srcRect r="28269"/>
          <a:stretch/>
        </p:blipFill>
        <p:spPr>
          <a:xfrm>
            <a:off x="1261508" y="2627792"/>
            <a:ext cx="2415047" cy="1882066"/>
          </a:xfrm>
          <a:prstGeom prst="rect">
            <a:avLst/>
          </a:prstGeom>
        </p:spPr>
      </p:pic>
      <p:pic>
        <p:nvPicPr>
          <p:cNvPr id="7" name="Picture 6" descr="Diagram&#10;&#10;Description automatically generated">
            <a:extLst>
              <a:ext uri="{FF2B5EF4-FFF2-40B4-BE49-F238E27FC236}">
                <a16:creationId xmlns:a16="http://schemas.microsoft.com/office/drawing/2014/main" id="{262344F8-CB63-46AC-B6CC-EA7F662B5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8277" y="2240089"/>
            <a:ext cx="2735446" cy="2269769"/>
          </a:xfrm>
          <a:prstGeom prst="rect">
            <a:avLst/>
          </a:prstGeom>
        </p:spPr>
      </p:pic>
      <p:sp>
        <p:nvSpPr>
          <p:cNvPr id="8" name="TextBox 7">
            <a:extLst>
              <a:ext uri="{FF2B5EF4-FFF2-40B4-BE49-F238E27FC236}">
                <a16:creationId xmlns:a16="http://schemas.microsoft.com/office/drawing/2014/main" id="{C3D9D907-3C43-4DAF-9A54-BA5B30934F54}"/>
              </a:ext>
            </a:extLst>
          </p:cNvPr>
          <p:cNvSpPr txBox="1"/>
          <p:nvPr/>
        </p:nvSpPr>
        <p:spPr>
          <a:xfrm>
            <a:off x="1063459" y="4554344"/>
            <a:ext cx="2811143" cy="461665"/>
          </a:xfrm>
          <a:prstGeom prst="rect">
            <a:avLst/>
          </a:prstGeom>
          <a:noFill/>
        </p:spPr>
        <p:txBody>
          <a:bodyPr wrap="square">
            <a:spAutoFit/>
          </a:bodyPr>
          <a:lstStyle/>
          <a:p>
            <a:r>
              <a:rPr lang="en-GB" sz="2400" b="1">
                <a:latin typeface="Arial" panose="020B0604020202020204" pitchFamily="34" charset="0"/>
                <a:cs typeface="Arial" panose="020B0604020202020204" pitchFamily="34" charset="0"/>
              </a:rPr>
              <a:t>Switchee Devices</a:t>
            </a:r>
          </a:p>
        </p:txBody>
      </p:sp>
      <p:sp>
        <p:nvSpPr>
          <p:cNvPr id="9" name="TextBox 8">
            <a:extLst>
              <a:ext uri="{FF2B5EF4-FFF2-40B4-BE49-F238E27FC236}">
                <a16:creationId xmlns:a16="http://schemas.microsoft.com/office/drawing/2014/main" id="{023E3D89-5BF4-4801-AF36-8E5F771ED941}"/>
              </a:ext>
            </a:extLst>
          </p:cNvPr>
          <p:cNvSpPr txBox="1"/>
          <p:nvPr/>
        </p:nvSpPr>
        <p:spPr>
          <a:xfrm>
            <a:off x="4690428" y="4554344"/>
            <a:ext cx="2811143" cy="461665"/>
          </a:xfrm>
          <a:prstGeom prst="rect">
            <a:avLst/>
          </a:prstGeom>
          <a:noFill/>
        </p:spPr>
        <p:txBody>
          <a:bodyPr wrap="square">
            <a:spAutoFit/>
          </a:bodyPr>
          <a:lstStyle/>
          <a:p>
            <a:pPr algn="ctr"/>
            <a:r>
              <a:rPr lang="en-GB" sz="2400" b="1">
                <a:latin typeface="Arial" panose="020B0604020202020204" pitchFamily="34" charset="0"/>
                <a:cs typeface="Arial" panose="020B0604020202020204" pitchFamily="34" charset="0"/>
              </a:rPr>
              <a:t>Battery Storage</a:t>
            </a:r>
          </a:p>
        </p:txBody>
      </p:sp>
      <p:sp>
        <p:nvSpPr>
          <p:cNvPr id="10" name="TextBox 9">
            <a:extLst>
              <a:ext uri="{FF2B5EF4-FFF2-40B4-BE49-F238E27FC236}">
                <a16:creationId xmlns:a16="http://schemas.microsoft.com/office/drawing/2014/main" id="{C22F6461-2B4F-45E5-8418-848A0E24AE24}"/>
              </a:ext>
            </a:extLst>
          </p:cNvPr>
          <p:cNvSpPr txBox="1"/>
          <p:nvPr/>
        </p:nvSpPr>
        <p:spPr>
          <a:xfrm>
            <a:off x="8718746" y="4584738"/>
            <a:ext cx="2811143" cy="830997"/>
          </a:xfrm>
          <a:prstGeom prst="rect">
            <a:avLst/>
          </a:prstGeom>
          <a:noFill/>
        </p:spPr>
        <p:txBody>
          <a:bodyPr wrap="square">
            <a:spAutoFit/>
          </a:bodyPr>
          <a:lstStyle/>
          <a:p>
            <a:pPr algn="ctr"/>
            <a:r>
              <a:rPr lang="en-GB" sz="2400" b="1">
                <a:latin typeface="Arial" panose="020B0604020202020204" pitchFamily="34" charset="0"/>
                <a:cs typeface="Arial" panose="020B0604020202020204" pitchFamily="34" charset="0"/>
              </a:rPr>
              <a:t>Decarbonisation of electricity</a:t>
            </a:r>
          </a:p>
        </p:txBody>
      </p:sp>
      <p:pic>
        <p:nvPicPr>
          <p:cNvPr id="4" name="Picture 3" descr="A group of wind turbines in a field&#10;&#10;Description automatically generated with medium confidence">
            <a:extLst>
              <a:ext uri="{FF2B5EF4-FFF2-40B4-BE49-F238E27FC236}">
                <a16:creationId xmlns:a16="http://schemas.microsoft.com/office/drawing/2014/main" id="{6601365D-177F-4AB8-BF6D-FF5217C598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3293" y="2627792"/>
            <a:ext cx="3127736" cy="1926552"/>
          </a:xfrm>
          <a:prstGeom prst="rect">
            <a:avLst/>
          </a:prstGeom>
        </p:spPr>
      </p:pic>
    </p:spTree>
    <p:extLst>
      <p:ext uri="{BB962C8B-B14F-4D97-AF65-F5344CB8AC3E}">
        <p14:creationId xmlns:p14="http://schemas.microsoft.com/office/powerpoint/2010/main" val="189675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Conclusion</a:t>
            </a:r>
            <a:endParaRPr lang="en-GB" sz="48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F05A53D-C9D6-400E-9CF5-BA87454642F3}"/>
              </a:ext>
            </a:extLst>
          </p:cNvPr>
          <p:cNvSpPr txBox="1"/>
          <p:nvPr/>
        </p:nvSpPr>
        <p:spPr>
          <a:xfrm>
            <a:off x="417249" y="1700046"/>
            <a:ext cx="8424909" cy="3108543"/>
          </a:xfrm>
          <a:prstGeom prst="rect">
            <a:avLst/>
          </a:prstGeom>
          <a:noFill/>
        </p:spPr>
        <p:txBody>
          <a:bodyPr wrap="square">
            <a:spAutoFit/>
          </a:bodyPr>
          <a:lstStyle/>
          <a:p>
            <a:pPr marL="342900" indent="-342900">
              <a:buFont typeface="Arial" panose="020B0604020202020204" pitchFamily="34" charset="0"/>
              <a:buChar char="•"/>
            </a:pPr>
            <a:endParaRPr lang="en-GB" sz="2800" b="1">
              <a:solidFill>
                <a:srgbClr val="FF0000"/>
              </a:solidFill>
              <a:latin typeface="Arial" panose="020B0604020202020204" pitchFamily="34" charset="0"/>
              <a:cs typeface="Arial" panose="020B0604020202020204" pitchFamily="34" charset="0"/>
            </a:endParaRPr>
          </a:p>
          <a:p>
            <a:r>
              <a:rPr lang="en-GB" sz="2800" b="1">
                <a:latin typeface="Arial" panose="020B0604020202020204" pitchFamily="34" charset="0"/>
                <a:cs typeface="Arial" panose="020B0604020202020204" pitchFamily="34" charset="0"/>
              </a:rPr>
              <a:t>Social Housing is ahead of other housing</a:t>
            </a:r>
          </a:p>
          <a:p>
            <a:endParaRPr lang="en-GB" sz="2800" b="1">
              <a:latin typeface="Arial" panose="020B0604020202020204" pitchFamily="34" charset="0"/>
              <a:cs typeface="Arial" panose="020B0604020202020204" pitchFamily="34" charset="0"/>
            </a:endParaRPr>
          </a:p>
          <a:p>
            <a:r>
              <a:rPr lang="en-GB" sz="2800" b="1">
                <a:latin typeface="Arial" panose="020B0604020202020204" pitchFamily="34" charset="0"/>
                <a:cs typeface="Arial" panose="020B0604020202020204" pitchFamily="34" charset="0"/>
              </a:rPr>
              <a:t>Broadland is ahead of a lot of other Social Housing Providers</a:t>
            </a:r>
          </a:p>
          <a:p>
            <a:pPr marL="342900" indent="-342900">
              <a:buFont typeface="Arial" panose="020B0604020202020204" pitchFamily="34" charset="0"/>
              <a:buChar char="•"/>
            </a:pPr>
            <a:endParaRPr lang="en-GB" sz="28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45E7E8D9-234F-4797-84D6-36A8717DD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436" y="1800809"/>
            <a:ext cx="2953275" cy="4330315"/>
          </a:xfrm>
          <a:prstGeom prst="rect">
            <a:avLst/>
          </a:prstGeom>
        </p:spPr>
      </p:pic>
      <p:sp>
        <p:nvSpPr>
          <p:cNvPr id="11" name="TextBox 10">
            <a:extLst>
              <a:ext uri="{FF2B5EF4-FFF2-40B4-BE49-F238E27FC236}">
                <a16:creationId xmlns:a16="http://schemas.microsoft.com/office/drawing/2014/main" id="{37D0FB8F-A1CB-4FF6-9549-51EA38C17B14}"/>
              </a:ext>
            </a:extLst>
          </p:cNvPr>
          <p:cNvSpPr txBox="1"/>
          <p:nvPr/>
        </p:nvSpPr>
        <p:spPr>
          <a:xfrm>
            <a:off x="417249" y="4274361"/>
            <a:ext cx="8424909" cy="1384995"/>
          </a:xfrm>
          <a:prstGeom prst="rect">
            <a:avLst/>
          </a:prstGeom>
          <a:noFill/>
        </p:spPr>
        <p:txBody>
          <a:bodyPr wrap="square">
            <a:spAutoFit/>
          </a:bodyPr>
          <a:lstStyle/>
          <a:p>
            <a:r>
              <a:rPr lang="en-GB" sz="2800" b="1">
                <a:latin typeface="Arial" panose="020B0604020202020204" pitchFamily="34" charset="0"/>
                <a:cs typeface="Arial" panose="020B0604020202020204" pitchFamily="34" charset="0"/>
              </a:rPr>
              <a:t>However, there is a lot of work needed to reach net zero legislation by 2050, which is not that far away…….</a:t>
            </a:r>
          </a:p>
        </p:txBody>
      </p:sp>
    </p:spTree>
    <p:extLst>
      <p:ext uri="{BB962C8B-B14F-4D97-AF65-F5344CB8AC3E}">
        <p14:creationId xmlns:p14="http://schemas.microsoft.com/office/powerpoint/2010/main" val="57768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780497B-2589-4F33-86FE-18BABD8DF7F6}"/>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panose="020B0604020202020204" pitchFamily="34" charset="0"/>
                <a:cs typeface="Arial" panose="020B0604020202020204" pitchFamily="34" charset="0"/>
              </a:rPr>
              <a:t>Thank you!</a:t>
            </a:r>
            <a:endParaRPr lang="tr-TR" sz="4800">
              <a:latin typeface="Arial" panose="020B0604020202020204" pitchFamily="34" charset="0"/>
              <a:cs typeface="Arial" panose="020B0604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8F87DAA9-401D-47F1-AF68-71ACD4E61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479" y="2420046"/>
            <a:ext cx="7194075" cy="2683800"/>
          </a:xfrm>
          <a:prstGeom prst="rect">
            <a:avLst/>
          </a:prstGeom>
        </p:spPr>
      </p:pic>
    </p:spTree>
    <p:extLst>
      <p:ext uri="{BB962C8B-B14F-4D97-AF65-F5344CB8AC3E}">
        <p14:creationId xmlns:p14="http://schemas.microsoft.com/office/powerpoint/2010/main" val="32777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a:extLst>
              <a:ext uri="{FF2B5EF4-FFF2-40B4-BE49-F238E27FC236}">
                <a16:creationId xmlns:a16="http://schemas.microsoft.com/office/drawing/2014/main" id="{230CDF24-CAA3-4B33-8291-70D83157E742}"/>
              </a:ext>
            </a:extLst>
          </p:cNvPr>
          <p:cNvSpPr txBox="1">
            <a:spLocks/>
          </p:cNvSpPr>
          <p:nvPr/>
        </p:nvSpPr>
        <p:spPr>
          <a:xfrm>
            <a:off x="2854101" y="2968196"/>
            <a:ext cx="6483797"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sz="6600">
                <a:latin typeface="Arial" panose="020B0604020202020204" pitchFamily="34" charset="0"/>
                <a:cs typeface="Arial" panose="020B0604020202020204" pitchFamily="34" charset="0"/>
              </a:rPr>
            </a:br>
            <a:br>
              <a:rPr lang="en-GB" sz="6600">
                <a:latin typeface="Arial" panose="020B0604020202020204" pitchFamily="34" charset="0"/>
                <a:cs typeface="Arial" panose="020B0604020202020204" pitchFamily="34" charset="0"/>
              </a:rPr>
            </a:br>
            <a:br>
              <a:rPr lang="en-GB" sz="6600">
                <a:latin typeface="Arial" panose="020B0604020202020204" pitchFamily="34" charset="0"/>
                <a:cs typeface="Arial" panose="020B0604020202020204" pitchFamily="34" charset="0"/>
              </a:rPr>
            </a:br>
            <a:br>
              <a:rPr lang="en-GB" sz="6600">
                <a:latin typeface="Arial" panose="020B0604020202020204" pitchFamily="34" charset="0"/>
                <a:cs typeface="Arial" panose="020B0604020202020204" pitchFamily="34" charset="0"/>
              </a:rPr>
            </a:br>
            <a:r>
              <a:rPr lang="en-GB" sz="6600" b="1">
                <a:latin typeface="Arial"/>
                <a:cs typeface="Arial"/>
              </a:rPr>
              <a:t>Jargon Buster</a:t>
            </a:r>
            <a:endParaRPr lang="en-GB" sz="6600" b="1">
              <a:latin typeface="Arial" panose="020B0604020202020204" pitchFamily="34" charset="0"/>
              <a:cs typeface="Arial" panose="020B0604020202020204" pitchFamily="34" charset="0"/>
            </a:endParaRPr>
          </a:p>
        </p:txBody>
      </p:sp>
      <p:pic>
        <p:nvPicPr>
          <p:cNvPr id="3" name="Picture 2" descr="A picture containing icon&#10;&#10;Description automatically generated">
            <a:extLst>
              <a:ext uri="{FF2B5EF4-FFF2-40B4-BE49-F238E27FC236}">
                <a16:creationId xmlns:a16="http://schemas.microsoft.com/office/drawing/2014/main" id="{9A7C334D-430E-4AD3-8562-B88A399AF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820" y="3855616"/>
            <a:ext cx="2105090" cy="2105090"/>
          </a:xfrm>
          <a:prstGeom prst="rect">
            <a:avLst/>
          </a:prstGeom>
        </p:spPr>
      </p:pic>
    </p:spTree>
    <p:extLst>
      <p:ext uri="{BB962C8B-B14F-4D97-AF65-F5344CB8AC3E}">
        <p14:creationId xmlns:p14="http://schemas.microsoft.com/office/powerpoint/2010/main" val="275146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What is Sustainability</a:t>
            </a:r>
            <a:endParaRPr lang="en-GB" sz="48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C359A49-0732-4E18-B4E5-5292D7FB2499}"/>
              </a:ext>
            </a:extLst>
          </p:cNvPr>
          <p:cNvSpPr txBox="1"/>
          <p:nvPr/>
        </p:nvSpPr>
        <p:spPr>
          <a:xfrm>
            <a:off x="840419" y="2347040"/>
            <a:ext cx="10511161" cy="2062103"/>
          </a:xfrm>
          <a:prstGeom prst="rect">
            <a:avLst/>
          </a:prstGeom>
          <a:noFill/>
        </p:spPr>
        <p:txBody>
          <a:bodyPr wrap="square">
            <a:spAutoFit/>
          </a:bodyPr>
          <a:lstStyle/>
          <a:p>
            <a:pPr algn="ctr"/>
            <a:r>
              <a:rPr lang="en-GB" sz="3200" b="1">
                <a:solidFill>
                  <a:srgbClr val="00B050"/>
                </a:solidFill>
                <a:latin typeface="Arial" panose="020B0604020202020204" pitchFamily="34" charset="0"/>
                <a:cs typeface="Arial" panose="020B0604020202020204" pitchFamily="34" charset="0"/>
              </a:rPr>
              <a:t>Sustainability: </a:t>
            </a:r>
            <a:r>
              <a:rPr lang="en-GB" sz="3200" b="1" i="0">
                <a:effectLst/>
                <a:latin typeface="Arial" panose="020B0604020202020204" pitchFamily="34" charset="0"/>
                <a:cs typeface="Arial" panose="020B0604020202020204" pitchFamily="34" charset="0"/>
              </a:rPr>
              <a:t>using </a:t>
            </a:r>
            <a:r>
              <a:rPr lang="en-GB" sz="3200" b="1">
                <a:latin typeface="Arial" panose="020B0604020202020204" pitchFamily="34" charset="0"/>
                <a:cs typeface="Arial" panose="020B0604020202020204" pitchFamily="34" charset="0"/>
              </a:rPr>
              <a:t>our natural resources responsibly, so we can meet our needs today, but also safeguard those resources for future generations. </a:t>
            </a:r>
            <a:r>
              <a:rPr lang="en-GB" sz="3200" b="1" i="0">
                <a:effectLst/>
                <a:latin typeface="Arial" panose="020B0604020202020204" pitchFamily="34" charset="0"/>
                <a:cs typeface="Arial" panose="020B0604020202020204" pitchFamily="34" charset="0"/>
              </a:rPr>
              <a:t> </a:t>
            </a:r>
          </a:p>
        </p:txBody>
      </p:sp>
      <p:pic>
        <p:nvPicPr>
          <p:cNvPr id="8" name="Picture 2" descr="Guide: Calculate your carbon footprint | Green Growth from Business Growth  Hub">
            <a:extLst>
              <a:ext uri="{FF2B5EF4-FFF2-40B4-BE49-F238E27FC236}">
                <a16:creationId xmlns:a16="http://schemas.microsoft.com/office/drawing/2014/main" id="{D5D89F67-048E-4046-A0A8-FB3F51D8F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9925" y="4510960"/>
            <a:ext cx="2202786" cy="164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58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What is ESG</a:t>
            </a:r>
            <a:endParaRPr lang="en-GB" sz="4800" b="1">
              <a:latin typeface="Arial" panose="020B0604020202020204" pitchFamily="34" charset="0"/>
              <a:cs typeface="Arial" panose="020B0604020202020204" pitchFamily="34" charset="0"/>
            </a:endParaRPr>
          </a:p>
        </p:txBody>
      </p:sp>
      <p:pic>
        <p:nvPicPr>
          <p:cNvPr id="3" name="Picture 2" descr="Graphical user interface&#10;&#10;Description automatically generated with low confidence">
            <a:extLst>
              <a:ext uri="{FF2B5EF4-FFF2-40B4-BE49-F238E27FC236}">
                <a16:creationId xmlns:a16="http://schemas.microsoft.com/office/drawing/2014/main" id="{4050BA3D-DE89-4655-806E-68CA392AB780}"/>
              </a:ext>
            </a:extLst>
          </p:cNvPr>
          <p:cNvPicPr>
            <a:picLocks noChangeAspect="1"/>
          </p:cNvPicPr>
          <p:nvPr/>
        </p:nvPicPr>
        <p:blipFill rotWithShape="1">
          <a:blip r:embed="rId3">
            <a:extLst>
              <a:ext uri="{28A0092B-C50C-407E-A947-70E740481C1C}">
                <a14:useLocalDpi xmlns:a14="http://schemas.microsoft.com/office/drawing/2010/main" val="0"/>
              </a:ext>
            </a:extLst>
          </a:blip>
          <a:srcRect l="15012" t="42288" r="10223" b="35195"/>
          <a:stretch/>
        </p:blipFill>
        <p:spPr>
          <a:xfrm>
            <a:off x="6520285" y="1996963"/>
            <a:ext cx="5600581" cy="1868996"/>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555170F7-4F31-42D8-AF29-D80AD6D8BEC9}"/>
              </a:ext>
            </a:extLst>
          </p:cNvPr>
          <p:cNvPicPr>
            <a:picLocks noChangeAspect="1"/>
          </p:cNvPicPr>
          <p:nvPr/>
        </p:nvPicPr>
        <p:blipFill rotWithShape="1">
          <a:blip r:embed="rId3">
            <a:extLst>
              <a:ext uri="{28A0092B-C50C-407E-A947-70E740481C1C}">
                <a14:useLocalDpi xmlns:a14="http://schemas.microsoft.com/office/drawing/2010/main" val="0"/>
              </a:ext>
            </a:extLst>
          </a:blip>
          <a:srcRect l="10550" t="17276" r="9788" b="57922"/>
          <a:stretch/>
        </p:blipFill>
        <p:spPr>
          <a:xfrm>
            <a:off x="254125" y="2052735"/>
            <a:ext cx="5584107" cy="1868997"/>
          </a:xfrm>
          <a:prstGeom prst="rect">
            <a:avLst/>
          </a:prstGeom>
        </p:spPr>
      </p:pic>
      <p:pic>
        <p:nvPicPr>
          <p:cNvPr id="10" name="Picture 9" descr="Graphical user interface&#10;&#10;Description automatically generated with low confidence">
            <a:extLst>
              <a:ext uri="{FF2B5EF4-FFF2-40B4-BE49-F238E27FC236}">
                <a16:creationId xmlns:a16="http://schemas.microsoft.com/office/drawing/2014/main" id="{D6AC15DC-E540-4574-A184-AE17A79B18D6}"/>
              </a:ext>
            </a:extLst>
          </p:cNvPr>
          <p:cNvPicPr>
            <a:picLocks noChangeAspect="1"/>
          </p:cNvPicPr>
          <p:nvPr/>
        </p:nvPicPr>
        <p:blipFill rotWithShape="1">
          <a:blip r:embed="rId3">
            <a:extLst>
              <a:ext uri="{28A0092B-C50C-407E-A947-70E740481C1C}">
                <a14:useLocalDpi xmlns:a14="http://schemas.microsoft.com/office/drawing/2010/main" val="0"/>
              </a:ext>
            </a:extLst>
          </a:blip>
          <a:srcRect l="13322" t="61468" r="10377" b="11657"/>
          <a:stretch/>
        </p:blipFill>
        <p:spPr>
          <a:xfrm>
            <a:off x="3358748" y="3921732"/>
            <a:ext cx="5696476" cy="2156869"/>
          </a:xfrm>
          <a:prstGeom prst="rect">
            <a:avLst/>
          </a:prstGeom>
        </p:spPr>
      </p:pic>
      <p:sp>
        <p:nvSpPr>
          <p:cNvPr id="6" name="Rectangle 5">
            <a:extLst>
              <a:ext uri="{FF2B5EF4-FFF2-40B4-BE49-F238E27FC236}">
                <a16:creationId xmlns:a16="http://schemas.microsoft.com/office/drawing/2014/main" id="{B7CF8264-860D-4BE2-B5C6-42B0B359B6AC}"/>
              </a:ext>
            </a:extLst>
          </p:cNvPr>
          <p:cNvSpPr/>
          <p:nvPr/>
        </p:nvSpPr>
        <p:spPr>
          <a:xfrm>
            <a:off x="8836090" y="3638939"/>
            <a:ext cx="2276669" cy="36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B590414-50A3-4995-ACCA-E3A7D73ED467}"/>
              </a:ext>
            </a:extLst>
          </p:cNvPr>
          <p:cNvSpPr/>
          <p:nvPr/>
        </p:nvSpPr>
        <p:spPr>
          <a:xfrm>
            <a:off x="3414747" y="3793906"/>
            <a:ext cx="1428701" cy="36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D5A29C4-57F4-4B78-9C26-9C912FE33CDA}"/>
              </a:ext>
            </a:extLst>
          </p:cNvPr>
          <p:cNvSpPr/>
          <p:nvPr/>
        </p:nvSpPr>
        <p:spPr>
          <a:xfrm rot="5400000">
            <a:off x="6854366" y="2112560"/>
            <a:ext cx="598391" cy="36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8685B91-25F4-4462-B5B9-F8B56AE7285B}"/>
              </a:ext>
            </a:extLst>
          </p:cNvPr>
          <p:cNvSpPr/>
          <p:nvPr/>
        </p:nvSpPr>
        <p:spPr>
          <a:xfrm rot="5400000">
            <a:off x="3507309" y="4216923"/>
            <a:ext cx="1030447" cy="165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761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What is Carbon</a:t>
            </a:r>
            <a:endParaRPr lang="en-GB" sz="48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C359A49-0732-4E18-B4E5-5292D7FB2499}"/>
              </a:ext>
            </a:extLst>
          </p:cNvPr>
          <p:cNvSpPr txBox="1"/>
          <p:nvPr/>
        </p:nvSpPr>
        <p:spPr>
          <a:xfrm>
            <a:off x="736847" y="2180272"/>
            <a:ext cx="11091169" cy="1477328"/>
          </a:xfrm>
          <a:prstGeom prst="rect">
            <a:avLst/>
          </a:prstGeom>
          <a:noFill/>
        </p:spPr>
        <p:txBody>
          <a:bodyPr wrap="square">
            <a:spAutoFit/>
          </a:bodyPr>
          <a:lstStyle/>
          <a:p>
            <a:pPr algn="l"/>
            <a:r>
              <a:rPr lang="en-GB" sz="3000" b="0" i="0">
                <a:effectLst/>
                <a:latin typeface="Arial" panose="020B0604020202020204" pitchFamily="34" charset="0"/>
                <a:cs typeface="Arial" panose="020B0604020202020204" pitchFamily="34" charset="0"/>
              </a:rPr>
              <a:t>Carbon is bad for the environment because carbon emissions actually </a:t>
            </a:r>
            <a:r>
              <a:rPr lang="en-GB" sz="3000" b="1" i="0">
                <a:effectLst/>
                <a:latin typeface="Arial" panose="020B0604020202020204" pitchFamily="34" charset="0"/>
                <a:cs typeface="Arial" panose="020B0604020202020204" pitchFamily="34" charset="0"/>
              </a:rPr>
              <a:t>hold heat in the atmosphere</a:t>
            </a:r>
            <a:r>
              <a:rPr lang="en-GB" sz="3000" b="0" i="0">
                <a:effectLst/>
                <a:latin typeface="Arial" panose="020B0604020202020204" pitchFamily="34" charset="0"/>
                <a:cs typeface="Arial" panose="020B0604020202020204" pitchFamily="34" charset="0"/>
              </a:rPr>
              <a:t>. So, the more fossil fuels and such are burned, the quicker the temperature should rise. </a:t>
            </a:r>
          </a:p>
        </p:txBody>
      </p:sp>
      <p:pic>
        <p:nvPicPr>
          <p:cNvPr id="3" name="Picture 2" descr="A picture containing text&#10;&#10;Description automatically generated">
            <a:extLst>
              <a:ext uri="{FF2B5EF4-FFF2-40B4-BE49-F238E27FC236}">
                <a16:creationId xmlns:a16="http://schemas.microsoft.com/office/drawing/2014/main" id="{56660E76-82C4-477C-B5B6-AF6200AD990B}"/>
              </a:ext>
            </a:extLst>
          </p:cNvPr>
          <p:cNvPicPr>
            <a:picLocks noChangeAspect="1"/>
          </p:cNvPicPr>
          <p:nvPr/>
        </p:nvPicPr>
        <p:blipFill rotWithShape="1">
          <a:blip r:embed="rId3">
            <a:extLst>
              <a:ext uri="{28A0092B-C50C-407E-A947-70E740481C1C}">
                <a14:useLocalDpi xmlns:a14="http://schemas.microsoft.com/office/drawing/2010/main" val="0"/>
              </a:ext>
            </a:extLst>
          </a:blip>
          <a:srcRect l="18653" t="14494" r="19045" b="17415"/>
          <a:stretch/>
        </p:blipFill>
        <p:spPr>
          <a:xfrm>
            <a:off x="9882530" y="3657600"/>
            <a:ext cx="2173855" cy="2565917"/>
          </a:xfrm>
          <a:prstGeom prst="rect">
            <a:avLst/>
          </a:prstGeom>
        </p:spPr>
      </p:pic>
      <p:sp>
        <p:nvSpPr>
          <p:cNvPr id="9" name="TextBox 8">
            <a:extLst>
              <a:ext uri="{FF2B5EF4-FFF2-40B4-BE49-F238E27FC236}">
                <a16:creationId xmlns:a16="http://schemas.microsoft.com/office/drawing/2014/main" id="{C8BDE9F5-683C-415B-84F4-76EDE525EF6B}"/>
              </a:ext>
            </a:extLst>
          </p:cNvPr>
          <p:cNvSpPr txBox="1"/>
          <p:nvPr/>
        </p:nvSpPr>
        <p:spPr>
          <a:xfrm>
            <a:off x="736847" y="4280755"/>
            <a:ext cx="9013795" cy="1477328"/>
          </a:xfrm>
          <a:prstGeom prst="rect">
            <a:avLst/>
          </a:prstGeom>
          <a:noFill/>
        </p:spPr>
        <p:txBody>
          <a:bodyPr wrap="square">
            <a:spAutoFit/>
          </a:bodyPr>
          <a:lstStyle/>
          <a:p>
            <a:pPr algn="l"/>
            <a:r>
              <a:rPr lang="en-GB" sz="3000" b="0" i="0">
                <a:effectLst/>
                <a:latin typeface="Arial" panose="020B0604020202020204" pitchFamily="34" charset="0"/>
                <a:cs typeface="Arial" panose="020B0604020202020204" pitchFamily="34" charset="0"/>
              </a:rPr>
              <a:t>Carbon is mandatory to survive as well, so don’t only see the bad affects of carbon. All plants and animals need it to survive.</a:t>
            </a:r>
          </a:p>
        </p:txBody>
      </p:sp>
    </p:spTree>
    <p:extLst>
      <p:ext uri="{BB962C8B-B14F-4D97-AF65-F5344CB8AC3E}">
        <p14:creationId xmlns:p14="http://schemas.microsoft.com/office/powerpoint/2010/main" val="74293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651249" y="208092"/>
            <a:ext cx="10449016"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3400">
                <a:latin typeface="Arial" panose="020B0604020202020204" pitchFamily="34" charset="0"/>
                <a:cs typeface="Arial" panose="020B0604020202020204" pitchFamily="34" charset="0"/>
              </a:rPr>
            </a:br>
            <a:br>
              <a:rPr lang="en-GB" sz="3400">
                <a:latin typeface="Arial" panose="020B0604020202020204" pitchFamily="34" charset="0"/>
                <a:cs typeface="Arial" panose="020B0604020202020204" pitchFamily="34" charset="0"/>
              </a:rPr>
            </a:br>
            <a:br>
              <a:rPr lang="en-GB" sz="3400">
                <a:latin typeface="Arial" panose="020B0604020202020204" pitchFamily="34" charset="0"/>
                <a:cs typeface="Arial" panose="020B0604020202020204" pitchFamily="34" charset="0"/>
              </a:rPr>
            </a:br>
            <a:br>
              <a:rPr lang="en-GB" sz="3400">
                <a:latin typeface="Arial" panose="020B0604020202020204" pitchFamily="34" charset="0"/>
                <a:cs typeface="Arial" panose="020B0604020202020204" pitchFamily="34" charset="0"/>
              </a:rPr>
            </a:br>
            <a:r>
              <a:rPr lang="en-GB" sz="3400" b="1">
                <a:latin typeface="Arial"/>
                <a:cs typeface="Arial"/>
              </a:rPr>
              <a:t>Zero Carbon and Carbon Neutral / Net Zero Carbon</a:t>
            </a:r>
            <a:endParaRPr lang="en-GB" sz="34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C34A2E-9838-4780-B041-128E15428B6E}"/>
              </a:ext>
            </a:extLst>
          </p:cNvPr>
          <p:cNvSpPr txBox="1"/>
          <p:nvPr/>
        </p:nvSpPr>
        <p:spPr>
          <a:xfrm>
            <a:off x="840419" y="1926376"/>
            <a:ext cx="10511161" cy="1384995"/>
          </a:xfrm>
          <a:prstGeom prst="rect">
            <a:avLst/>
          </a:prstGeom>
          <a:noFill/>
        </p:spPr>
        <p:txBody>
          <a:bodyPr wrap="square">
            <a:spAutoFit/>
          </a:bodyPr>
          <a:lstStyle/>
          <a:p>
            <a:pPr algn="ctr"/>
            <a:r>
              <a:rPr lang="en-GB" sz="3200" b="1">
                <a:solidFill>
                  <a:srgbClr val="0070C0"/>
                </a:solidFill>
                <a:latin typeface="Arial" panose="020B0604020202020204" pitchFamily="34" charset="0"/>
                <a:cs typeface="Arial" panose="020B0604020202020204" pitchFamily="34" charset="0"/>
              </a:rPr>
              <a:t>Zero Carbon: </a:t>
            </a:r>
            <a:r>
              <a:rPr lang="en-GB" sz="3200" b="1" i="0">
                <a:effectLst/>
                <a:latin typeface="Arial" panose="020B0604020202020204" pitchFamily="34" charset="0"/>
                <a:cs typeface="Arial" panose="020B0604020202020204" pitchFamily="34" charset="0"/>
              </a:rPr>
              <a:t>no carbon emissions are being produced from a product or service</a:t>
            </a:r>
          </a:p>
          <a:p>
            <a:pPr algn="ctr"/>
            <a:r>
              <a:rPr lang="en-GB" sz="2000" b="1">
                <a:solidFill>
                  <a:schemeClr val="tx1">
                    <a:lumMod val="50000"/>
                    <a:lumOff val="50000"/>
                  </a:schemeClr>
                </a:solidFill>
                <a:latin typeface="Arial" panose="020B0604020202020204" pitchFamily="34" charset="0"/>
                <a:cs typeface="Arial" panose="020B0604020202020204" pitchFamily="34" charset="0"/>
              </a:rPr>
              <a:t>(e.g. zero-carbon electricity could be provided by 100% renewable energy supplier)</a:t>
            </a:r>
            <a:endParaRPr lang="en-GB" sz="2000" b="1" i="0">
              <a:solidFill>
                <a:schemeClr val="tx1">
                  <a:lumMod val="50000"/>
                  <a:lumOff val="50000"/>
                </a:schemeClr>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CC61FFA-C627-4907-99E7-FDBF48817CD5}"/>
              </a:ext>
            </a:extLst>
          </p:cNvPr>
          <p:cNvSpPr txBox="1"/>
          <p:nvPr/>
        </p:nvSpPr>
        <p:spPr>
          <a:xfrm>
            <a:off x="770878" y="3874458"/>
            <a:ext cx="10511161" cy="1877437"/>
          </a:xfrm>
          <a:prstGeom prst="rect">
            <a:avLst/>
          </a:prstGeom>
          <a:noFill/>
        </p:spPr>
        <p:txBody>
          <a:bodyPr wrap="square">
            <a:spAutoFit/>
          </a:bodyPr>
          <a:lstStyle/>
          <a:p>
            <a:pPr algn="ctr"/>
            <a:r>
              <a:rPr lang="en-GB" sz="3200" b="1">
                <a:solidFill>
                  <a:srgbClr val="00B050"/>
                </a:solidFill>
                <a:latin typeface="Arial" panose="020B0604020202020204" pitchFamily="34" charset="0"/>
                <a:cs typeface="Arial" panose="020B0604020202020204" pitchFamily="34" charset="0"/>
              </a:rPr>
              <a:t>Carbon Neutral / Net Zero Carbon: </a:t>
            </a:r>
            <a:r>
              <a:rPr lang="en-GB" sz="3200" b="1">
                <a:latin typeface="Arial" panose="020B0604020202020204" pitchFamily="34" charset="0"/>
                <a:cs typeface="Arial" panose="020B0604020202020204" pitchFamily="34" charset="0"/>
              </a:rPr>
              <a:t>while some </a:t>
            </a:r>
            <a:r>
              <a:rPr lang="en-GB" sz="3200" b="1" i="0">
                <a:effectLst/>
                <a:latin typeface="Arial" panose="020B0604020202020204" pitchFamily="34" charset="0"/>
                <a:cs typeface="Arial" panose="020B0604020202020204" pitchFamily="34" charset="0"/>
              </a:rPr>
              <a:t>emissions are being generated, these emissions are being offset, making overall emissions zero</a:t>
            </a:r>
          </a:p>
          <a:p>
            <a:pPr algn="ctr"/>
            <a:r>
              <a:rPr lang="en-GB" sz="2000" b="1" i="0">
                <a:solidFill>
                  <a:schemeClr val="tx1">
                    <a:lumMod val="50000"/>
                    <a:lumOff val="50000"/>
                  </a:schemeClr>
                </a:solidFill>
                <a:effectLst/>
                <a:latin typeface="Arial" panose="020B0604020202020204" pitchFamily="34" charset="0"/>
                <a:cs typeface="Arial" panose="020B0604020202020204" pitchFamily="34" charset="0"/>
              </a:rPr>
              <a:t>(such as buying only renewable energy or investing in emissions reduction projects</a:t>
            </a:r>
            <a:r>
              <a:rPr lang="en-GB" sz="2000" b="1">
                <a:solidFill>
                  <a:schemeClr val="tx1">
                    <a:lumMod val="50000"/>
                    <a:lumOff val="50000"/>
                  </a:schemeClr>
                </a:solidFill>
                <a:latin typeface="Arial" panose="020B0604020202020204" pitchFamily="34" charset="0"/>
                <a:cs typeface="Arial" panose="020B0604020202020204" pitchFamily="34" charset="0"/>
              </a:rPr>
              <a:t>)</a:t>
            </a:r>
            <a:endParaRPr lang="en-GB" sz="2000" b="1" i="0">
              <a:solidFill>
                <a:schemeClr val="tx1">
                  <a:lumMod val="50000"/>
                  <a:lumOff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24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0F2D13A-710F-4C9E-BFB5-EBA0844D18CE}"/>
              </a:ext>
            </a:extLst>
          </p:cNvPr>
          <p:cNvSpPr txBox="1">
            <a:spLocks/>
          </p:cNvSpPr>
          <p:nvPr/>
        </p:nvSpPr>
        <p:spPr>
          <a:xfrm>
            <a:off x="363984" y="3431219"/>
            <a:ext cx="11558727" cy="1524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sz="24000" b="1">
              <a:latin typeface="Arial" panose="020B0604020202020204" pitchFamily="34" charset="0"/>
              <a:cs typeface="Arial" panose="020B0604020202020204" pitchFamily="34" charset="0"/>
            </a:endParaRPr>
          </a:p>
          <a:p>
            <a:br>
              <a:rPr lang="en-GB" b="1">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tr-TR">
              <a:latin typeface="Arial" panose="020B0604020202020204" pitchFamily="34" charset="0"/>
              <a:cs typeface="Arial" panose="020B0604020202020204" pitchFamily="34" charset="0"/>
            </a:endParaRPr>
          </a:p>
        </p:txBody>
      </p:sp>
      <p:sp>
        <p:nvSpPr>
          <p:cNvPr id="5" name="Unvan 1">
            <a:extLst>
              <a:ext uri="{FF2B5EF4-FFF2-40B4-BE49-F238E27FC236}">
                <a16:creationId xmlns:a16="http://schemas.microsoft.com/office/drawing/2014/main" id="{DB7272CC-2759-4113-83C4-005E3A75FC52}"/>
              </a:ext>
            </a:extLst>
          </p:cNvPr>
          <p:cNvSpPr txBox="1">
            <a:spLocks/>
          </p:cNvSpPr>
          <p:nvPr/>
        </p:nvSpPr>
        <p:spPr>
          <a:xfrm>
            <a:off x="1878969" y="244289"/>
            <a:ext cx="9709758" cy="92160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l"/>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br>
              <a:rPr lang="en-GB" sz="4800">
                <a:latin typeface="Arial" panose="020B0604020202020204" pitchFamily="34" charset="0"/>
                <a:cs typeface="Arial" panose="020B0604020202020204" pitchFamily="34" charset="0"/>
              </a:rPr>
            </a:br>
            <a:r>
              <a:rPr lang="en-GB" sz="4800" b="1">
                <a:latin typeface="Arial"/>
                <a:cs typeface="Arial"/>
              </a:rPr>
              <a:t>What is Fuel Poverty</a:t>
            </a:r>
            <a:endParaRPr lang="en-GB" sz="4800"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7BB919C-CE52-4F81-A733-E5843A94C1CE}"/>
              </a:ext>
            </a:extLst>
          </p:cNvPr>
          <p:cNvSpPr txBox="1"/>
          <p:nvPr/>
        </p:nvSpPr>
        <p:spPr>
          <a:xfrm>
            <a:off x="840419" y="1926376"/>
            <a:ext cx="10511161" cy="1077218"/>
          </a:xfrm>
          <a:prstGeom prst="rect">
            <a:avLst/>
          </a:prstGeom>
          <a:noFill/>
        </p:spPr>
        <p:txBody>
          <a:bodyPr wrap="square">
            <a:spAutoFit/>
          </a:bodyPr>
          <a:lstStyle/>
          <a:p>
            <a:pPr algn="ctr"/>
            <a:r>
              <a:rPr lang="en-GB" sz="3200" b="1">
                <a:solidFill>
                  <a:srgbClr val="0070C0"/>
                </a:solidFill>
                <a:latin typeface="Arial" panose="020B0604020202020204" pitchFamily="34" charset="0"/>
                <a:cs typeface="Arial" panose="020B0604020202020204" pitchFamily="34" charset="0"/>
              </a:rPr>
              <a:t>Fuel Poverty: </a:t>
            </a:r>
            <a:r>
              <a:rPr lang="en-GB" sz="3200" b="1">
                <a:latin typeface="Arial" panose="020B0604020202020204" pitchFamily="34" charset="0"/>
                <a:cs typeface="Arial" panose="020B0604020202020204" pitchFamily="34" charset="0"/>
              </a:rPr>
              <a:t>having to choose between eating and heating</a:t>
            </a:r>
            <a:endParaRPr lang="en-GB" sz="3200" b="1" i="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50034D3-2C37-408B-817F-57FF2DA3EDC6}"/>
              </a:ext>
            </a:extLst>
          </p:cNvPr>
          <p:cNvSpPr txBox="1"/>
          <p:nvPr/>
        </p:nvSpPr>
        <p:spPr>
          <a:xfrm>
            <a:off x="315234" y="3508372"/>
            <a:ext cx="11273493" cy="1938992"/>
          </a:xfrm>
          <a:prstGeom prst="rect">
            <a:avLst/>
          </a:prstGeom>
          <a:noFill/>
        </p:spPr>
        <p:txBody>
          <a:bodyPr wrap="square">
            <a:spAutoFit/>
          </a:bodyPr>
          <a:lstStyle/>
          <a:p>
            <a:r>
              <a:rPr lang="en-GB" sz="2400">
                <a:latin typeface="Arial" panose="020B0604020202020204" pitchFamily="34" charset="0"/>
                <a:cs typeface="Arial" panose="020B0604020202020204" pitchFamily="34" charset="0"/>
              </a:rPr>
              <a:t>I</a:t>
            </a:r>
            <a:r>
              <a:rPr lang="en-GB" sz="2400" b="0" i="0">
                <a:effectLst/>
                <a:latin typeface="Arial" panose="020B0604020202020204" pitchFamily="34" charset="0"/>
                <a:cs typeface="Arial" panose="020B0604020202020204" pitchFamily="34" charset="0"/>
              </a:rPr>
              <a:t>mportant to balance the need to reach zero carbon, with the possible implications on our tenants, particularly the fuel poor. </a:t>
            </a:r>
          </a:p>
          <a:p>
            <a:endParaRPr lang="en-GB" sz="2400">
              <a:latin typeface="Arial" panose="020B0604020202020204" pitchFamily="34" charset="0"/>
              <a:cs typeface="Arial" panose="020B0604020202020204" pitchFamily="34" charset="0"/>
            </a:endParaRPr>
          </a:p>
          <a:p>
            <a:r>
              <a:rPr lang="en-GB" sz="2400" b="0" i="0">
                <a:effectLst/>
                <a:latin typeface="Arial" panose="020B0604020202020204" pitchFamily="34" charset="0"/>
                <a:cs typeface="Arial" panose="020B0604020202020204" pitchFamily="34" charset="0"/>
              </a:rPr>
              <a:t>We need to ensure that the changes we are bringing in will benefit all our tenants by adopting a careful, targeted approach and having accurate data.   </a:t>
            </a: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010319"/>
      </p:ext>
    </p:extLst>
  </p:cSld>
  <p:clrMapOvr>
    <a:masterClrMapping/>
  </p:clrMapOvr>
</p:sld>
</file>

<file path=ppt/theme/theme1.xml><?xml version="1.0" encoding="utf-8"?>
<a:theme xmlns:a="http://schemas.openxmlformats.org/drawingml/2006/main" name="1_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94110FFD25994D9DE7B190BCE6AA96" ma:contentTypeVersion="10" ma:contentTypeDescription="Create a new document." ma:contentTypeScope="" ma:versionID="9d8d38b1677af154dfef277bb1fabeee">
  <xsd:schema xmlns:xsd="http://www.w3.org/2001/XMLSchema" xmlns:xs="http://www.w3.org/2001/XMLSchema" xmlns:p="http://schemas.microsoft.com/office/2006/metadata/properties" xmlns:ns2="bb2d1cf3-d280-4213-964c-a0641870acee" targetNamespace="http://schemas.microsoft.com/office/2006/metadata/properties" ma:root="true" ma:fieldsID="47bc996ec8ac7cfc5a07c9d4bb282932" ns2:_="">
    <xsd:import namespace="bb2d1cf3-d280-4213-964c-a0641870ac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d1cf3-d280-4213-964c-a0641870a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65D73D-3C84-492A-8305-735AD850B769}">
  <ds:schemaRefs>
    <ds:schemaRef ds:uri="http://schemas.openxmlformats.org/package/2006/metadata/core-properties"/>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bb2d1cf3-d280-4213-964c-a0641870acee"/>
  </ds:schemaRefs>
</ds:datastoreItem>
</file>

<file path=customXml/itemProps2.xml><?xml version="1.0" encoding="utf-8"?>
<ds:datastoreItem xmlns:ds="http://schemas.openxmlformats.org/officeDocument/2006/customXml" ds:itemID="{D697B144-961F-47DF-99CD-44B466E2F8C5}">
  <ds:schemaRefs>
    <ds:schemaRef ds:uri="bb2d1cf3-d280-4213-964c-a0641870ac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F46E2C-6AD5-4714-9454-43054BCEA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1944</Words>
  <Application>Microsoft Office PowerPoint</Application>
  <PresentationFormat>Widescreen</PresentationFormat>
  <Paragraphs>285</Paragraphs>
  <Slides>33</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Calibri Light</vt:lpstr>
      <vt:lpstr>1_Retrospect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and HR Briefing</dc:title>
  <dc:creator>Michael Newey</dc:creator>
  <cp:lastModifiedBy>Bethany Edwards</cp:lastModifiedBy>
  <cp:revision>9</cp:revision>
  <dcterms:created xsi:type="dcterms:W3CDTF">2020-01-30T20:49:57Z</dcterms:created>
  <dcterms:modified xsi:type="dcterms:W3CDTF">2021-05-12T15:01:11Z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0x0101003094110FFD25994D9DE7B190BCE6AA96</vt:lpwstr>
  </property>
</Properties>
</file>