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 id="2147483679" r:id="rId6"/>
    <p:sldMasterId id="2147483695" r:id="rId7"/>
  </p:sldMasterIdLst>
  <p:notesMasterIdLst>
    <p:notesMasterId r:id="rId25"/>
  </p:notesMasterIdLst>
  <p:sldIdLst>
    <p:sldId id="256" r:id="rId8"/>
    <p:sldId id="361" r:id="rId9"/>
    <p:sldId id="292" r:id="rId10"/>
    <p:sldId id="345" r:id="rId11"/>
    <p:sldId id="293" r:id="rId12"/>
    <p:sldId id="307" r:id="rId13"/>
    <p:sldId id="334" r:id="rId14"/>
    <p:sldId id="335" r:id="rId15"/>
    <p:sldId id="362" r:id="rId16"/>
    <p:sldId id="364" r:id="rId17"/>
    <p:sldId id="363" r:id="rId18"/>
    <p:sldId id="351" r:id="rId19"/>
    <p:sldId id="358" r:id="rId20"/>
    <p:sldId id="357" r:id="rId21"/>
    <p:sldId id="341" r:id="rId22"/>
    <p:sldId id="337" r:id="rId23"/>
    <p:sldId id="360" r:id="rId24"/>
  </p:sldIdLst>
  <p:sldSz cx="10080625" cy="567055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vers" id="{46219246-27C6-428C-972A-879FAC752801}">
          <p14:sldIdLst>
            <p14:sldId id="256"/>
            <p14:sldId id="361"/>
            <p14:sldId id="292"/>
            <p14:sldId id="345"/>
            <p14:sldId id="293"/>
            <p14:sldId id="307"/>
            <p14:sldId id="334"/>
            <p14:sldId id="335"/>
            <p14:sldId id="362"/>
            <p14:sldId id="364"/>
            <p14:sldId id="363"/>
            <p14:sldId id="351"/>
            <p14:sldId id="358"/>
            <p14:sldId id="357"/>
            <p14:sldId id="341"/>
            <p14:sldId id="337"/>
            <p14:sldId id="360"/>
          </p14:sldIdLst>
        </p14:section>
        <p14:section name="Section Covers - Graphics" id="{81497394-AFB4-4449-A1B6-32D8C3B8A2A8}">
          <p14:sldIdLst/>
        </p14:section>
        <p14:section name="Section Covers - Photos" id="{5F66139C-3405-4524-94A9-20AD29E5B4D6}">
          <p14:sldIdLst/>
        </p14:section>
        <p14:section name="Contents slides" id="{C742C0EF-54EA-4EB2-AA20-8A345C66DEE2}">
          <p14:sldIdLst/>
        </p14:section>
        <p14:section name="Main slides" id="{2791E60D-9A99-401C-BDED-AD1C30B26E99}">
          <p14:sldIdLst/>
        </p14:section>
        <p14:section name="Photo slides" id="{8AE2FB71-BFA7-41B5-ACAC-87D5899A5479}">
          <p14:sldIdLst/>
        </p14:section>
      </p14:sectionLst>
    </p:ext>
    <p:ext uri="{EFAFB233-063F-42B5-8137-9DF3F51BA10A}">
      <p15:sldGuideLst xmlns:p15="http://schemas.microsoft.com/office/powerpoint/2012/main">
        <p15:guide id="1" orient="horz" pos="1786" userDrawn="1">
          <p15:clr>
            <a:srgbClr val="A4A3A4"/>
          </p15:clr>
        </p15:guide>
        <p15:guide id="2" pos="31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24A"/>
    <a:srgbClr val="00B089"/>
    <a:srgbClr val="845AA5"/>
    <a:srgbClr val="CEE1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632422-EC06-4242-A3E1-71611FA89B1E}" v="14" dt="2026-05-18T14:50:28.670"/>
    <p1510:client id="{74107A83-256B-E64D-DEBA-B5F0CDFEBD6A}" v="62" dt="2026-05-19T17:45:39.455"/>
    <p1510:client id="{C5C7DEC4-3D96-B217-6E60-83ACB3205F08}" v="66" dt="2026-05-19T18:02:20.542"/>
  </p1510:revLst>
</p1510:revInfo>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63660" autoAdjust="0"/>
  </p:normalViewPr>
  <p:slideViewPr>
    <p:cSldViewPr snapToGrid="0">
      <p:cViewPr varScale="1">
        <p:scale>
          <a:sx n="39" d="100"/>
          <a:sy n="39" d="100"/>
        </p:scale>
        <p:origin x="1603" y="43"/>
      </p:cViewPr>
      <p:guideLst>
        <p:guide orient="horz" pos="1786"/>
        <p:guide pos="3175"/>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yn Howell" userId="S::carolyn.howell@break-charity.org::5c2c5bf3-e0f3-41fe-acbc-0054e1ca63e5" providerId="AD" clId="Web-{74107A83-256B-E64D-DEBA-B5F0CDFEBD6A}"/>
    <pc:docChg chg="addSld modSld modSection">
      <pc:chgData name="Carolyn Howell" userId="S::carolyn.howell@break-charity.org::5c2c5bf3-e0f3-41fe-acbc-0054e1ca63e5" providerId="AD" clId="Web-{74107A83-256B-E64D-DEBA-B5F0CDFEBD6A}" dt="2026-05-19T17:49:10.445" v="103"/>
      <pc:docMkLst>
        <pc:docMk/>
      </pc:docMkLst>
      <pc:sldChg chg="modSp add modNotes">
        <pc:chgData name="Carolyn Howell" userId="S::carolyn.howell@break-charity.org::5c2c5bf3-e0f3-41fe-acbc-0054e1ca63e5" providerId="AD" clId="Web-{74107A83-256B-E64D-DEBA-B5F0CDFEBD6A}" dt="2026-05-19T17:46:43.113" v="101"/>
        <pc:sldMkLst>
          <pc:docMk/>
          <pc:sldMk cId="3453587435" sldId="341"/>
        </pc:sldMkLst>
        <pc:spChg chg="mod">
          <ac:chgData name="Carolyn Howell" userId="S::carolyn.howell@break-charity.org::5c2c5bf3-e0f3-41fe-acbc-0054e1ca63e5" providerId="AD" clId="Web-{74107A83-256B-E64D-DEBA-B5F0CDFEBD6A}" dt="2026-05-19T17:45:39.455" v="98" actId="20577"/>
          <ac:spMkLst>
            <pc:docMk/>
            <pc:sldMk cId="3453587435" sldId="341"/>
            <ac:spMk id="7" creationId="{717BDE87-D143-A8DD-F942-442EABD80720}"/>
          </ac:spMkLst>
        </pc:spChg>
      </pc:sldChg>
      <pc:sldChg chg="modNotes">
        <pc:chgData name="Carolyn Howell" userId="S::carolyn.howell@break-charity.org::5c2c5bf3-e0f3-41fe-acbc-0054e1ca63e5" providerId="AD" clId="Web-{74107A83-256B-E64D-DEBA-B5F0CDFEBD6A}" dt="2026-05-19T17:49:10.445" v="103"/>
        <pc:sldMkLst>
          <pc:docMk/>
          <pc:sldMk cId="2307007206" sldId="358"/>
        </pc:sldMkLst>
      </pc:sldChg>
      <pc:sldMasterChg chg="addSldLayout">
        <pc:chgData name="Carolyn Howell" userId="S::carolyn.howell@break-charity.org::5c2c5bf3-e0f3-41fe-acbc-0054e1ca63e5" providerId="AD" clId="Web-{74107A83-256B-E64D-DEBA-B5F0CDFEBD6A}" dt="2026-05-19T17:36:42.378" v="0"/>
        <pc:sldMasterMkLst>
          <pc:docMk/>
          <pc:sldMasterMk cId="0" sldId="2147483661"/>
        </pc:sldMasterMkLst>
        <pc:sldLayoutChg chg="add">
          <pc:chgData name="Carolyn Howell" userId="S::carolyn.howell@break-charity.org::5c2c5bf3-e0f3-41fe-acbc-0054e1ca63e5" providerId="AD" clId="Web-{74107A83-256B-E64D-DEBA-B5F0CDFEBD6A}" dt="2026-05-19T17:36:42.378" v="0"/>
          <pc:sldLayoutMkLst>
            <pc:docMk/>
            <pc:sldMasterMk cId="0" sldId="2147483661"/>
            <pc:sldLayoutMk cId="3306576058" sldId="2147483674"/>
          </pc:sldLayoutMkLst>
        </pc:sldLayoutChg>
      </pc:sldMasterChg>
    </pc:docChg>
  </pc:docChgLst>
  <pc:docChgLst>
    <pc:chgData name="Carolyn Howell" userId="S::carolyn.howell@break-charity.org::5c2c5bf3-e0f3-41fe-acbc-0054e1ca63e5" providerId="AD" clId="Web-{C5C7DEC4-3D96-B217-6E60-83ACB3205F08}"/>
    <pc:docChg chg="addSld delSld modSld modSection">
      <pc:chgData name="Carolyn Howell" userId="S::carolyn.howell@break-charity.org::5c2c5bf3-e0f3-41fe-acbc-0054e1ca63e5" providerId="AD" clId="Web-{C5C7DEC4-3D96-B217-6E60-83ACB3205F08}" dt="2026-05-19T18:02:20.542" v="55" actId="14100"/>
      <pc:docMkLst>
        <pc:docMk/>
      </pc:docMkLst>
      <pc:sldChg chg="del">
        <pc:chgData name="Carolyn Howell" userId="S::carolyn.howell@break-charity.org::5c2c5bf3-e0f3-41fe-acbc-0054e1ca63e5" providerId="AD" clId="Web-{C5C7DEC4-3D96-B217-6E60-83ACB3205F08}" dt="2026-05-19T17:55:36.449" v="0"/>
        <pc:sldMkLst>
          <pc:docMk/>
          <pc:sldMk cId="2965804911" sldId="330"/>
        </pc:sldMkLst>
      </pc:sldChg>
      <pc:sldChg chg="add del">
        <pc:chgData name="Carolyn Howell" userId="S::carolyn.howell@break-charity.org::5c2c5bf3-e0f3-41fe-acbc-0054e1ca63e5" providerId="AD" clId="Web-{C5C7DEC4-3D96-B217-6E60-83ACB3205F08}" dt="2026-05-19T17:56:15.857" v="3"/>
        <pc:sldMkLst>
          <pc:docMk/>
          <pc:sldMk cId="2801734902" sldId="331"/>
        </pc:sldMkLst>
      </pc:sldChg>
      <pc:sldChg chg="del">
        <pc:chgData name="Carolyn Howell" userId="S::carolyn.howell@break-charity.org::5c2c5bf3-e0f3-41fe-acbc-0054e1ca63e5" providerId="AD" clId="Web-{C5C7DEC4-3D96-B217-6E60-83ACB3205F08}" dt="2026-05-19T18:01:12.212" v="40"/>
        <pc:sldMkLst>
          <pc:docMk/>
          <pc:sldMk cId="2878514483" sldId="333"/>
        </pc:sldMkLst>
      </pc:sldChg>
      <pc:sldChg chg="modSp add">
        <pc:chgData name="Carolyn Howell" userId="S::carolyn.howell@break-charity.org::5c2c5bf3-e0f3-41fe-acbc-0054e1ca63e5" providerId="AD" clId="Web-{C5C7DEC4-3D96-B217-6E60-83ACB3205F08}" dt="2026-05-19T18:00:09.928" v="38" actId="20577"/>
        <pc:sldMkLst>
          <pc:docMk/>
          <pc:sldMk cId="1929285793" sldId="337"/>
        </pc:sldMkLst>
        <pc:spChg chg="mod">
          <ac:chgData name="Carolyn Howell" userId="S::carolyn.howell@break-charity.org::5c2c5bf3-e0f3-41fe-acbc-0054e1ca63e5" providerId="AD" clId="Web-{C5C7DEC4-3D96-B217-6E60-83ACB3205F08}" dt="2026-05-19T18:00:09.928" v="38" actId="20577"/>
          <ac:spMkLst>
            <pc:docMk/>
            <pc:sldMk cId="1929285793" sldId="337"/>
            <ac:spMk id="591" creationId="{20CB9F17-A3EE-EBC5-A9DE-B94722B56A43}"/>
          </ac:spMkLst>
        </pc:spChg>
      </pc:sldChg>
      <pc:sldChg chg="add">
        <pc:chgData name="Carolyn Howell" userId="S::carolyn.howell@break-charity.org::5c2c5bf3-e0f3-41fe-acbc-0054e1ca63e5" providerId="AD" clId="Web-{C5C7DEC4-3D96-B217-6E60-83ACB3205F08}" dt="2026-05-19T17:56:40.983" v="4"/>
        <pc:sldMkLst>
          <pc:docMk/>
          <pc:sldMk cId="1731430550" sldId="362"/>
        </pc:sldMkLst>
      </pc:sldChg>
      <pc:sldChg chg="add">
        <pc:chgData name="Carolyn Howell" userId="S::carolyn.howell@break-charity.org::5c2c5bf3-e0f3-41fe-acbc-0054e1ca63e5" providerId="AD" clId="Web-{C5C7DEC4-3D96-B217-6E60-83ACB3205F08}" dt="2026-05-19T17:57:18.188" v="5"/>
        <pc:sldMkLst>
          <pc:docMk/>
          <pc:sldMk cId="3019587974" sldId="363"/>
        </pc:sldMkLst>
      </pc:sldChg>
      <pc:sldChg chg="modSp add replId">
        <pc:chgData name="Carolyn Howell" userId="S::carolyn.howell@break-charity.org::5c2c5bf3-e0f3-41fe-acbc-0054e1ca63e5" providerId="AD" clId="Web-{C5C7DEC4-3D96-B217-6E60-83ACB3205F08}" dt="2026-05-19T18:02:20.542" v="55" actId="14100"/>
        <pc:sldMkLst>
          <pc:docMk/>
          <pc:sldMk cId="3417062111" sldId="364"/>
        </pc:sldMkLst>
        <pc:spChg chg="mod">
          <ac:chgData name="Carolyn Howell" userId="S::carolyn.howell@break-charity.org::5c2c5bf3-e0f3-41fe-acbc-0054e1ca63e5" providerId="AD" clId="Web-{C5C7DEC4-3D96-B217-6E60-83ACB3205F08}" dt="2026-05-19T18:01:58.541" v="49" actId="20577"/>
          <ac:spMkLst>
            <pc:docMk/>
            <pc:sldMk cId="3417062111" sldId="364"/>
            <ac:spMk id="5" creationId="{75360A7A-E11F-77D5-502F-6E881522AD00}"/>
          </ac:spMkLst>
        </pc:spChg>
        <pc:spChg chg="mod">
          <ac:chgData name="Carolyn Howell" userId="S::carolyn.howell@break-charity.org::5c2c5bf3-e0f3-41fe-acbc-0054e1ca63e5" providerId="AD" clId="Web-{C5C7DEC4-3D96-B217-6E60-83ACB3205F08}" dt="2026-05-19T18:02:20.542" v="55" actId="14100"/>
          <ac:spMkLst>
            <pc:docMk/>
            <pc:sldMk cId="3417062111" sldId="364"/>
            <ac:spMk id="82" creationId="{B6724DA0-419D-14C4-13FA-FE93EB44A70F}"/>
          </ac:spMkLst>
        </pc:spChg>
      </pc:sldChg>
      <pc:sldMasterChg chg="addSldLayout">
        <pc:chgData name="Carolyn Howell" userId="S::carolyn.howell@break-charity.org::5c2c5bf3-e0f3-41fe-acbc-0054e1ca63e5" providerId="AD" clId="Web-{C5C7DEC4-3D96-B217-6E60-83ACB3205F08}" dt="2026-05-19T17:57:18.188" v="5"/>
        <pc:sldMasterMkLst>
          <pc:docMk/>
          <pc:sldMasterMk cId="0" sldId="2147483661"/>
        </pc:sldMasterMkLst>
        <pc:sldLayoutChg chg="add">
          <pc:chgData name="Carolyn Howell" userId="S::carolyn.howell@break-charity.org::5c2c5bf3-e0f3-41fe-acbc-0054e1ca63e5" providerId="AD" clId="Web-{C5C7DEC4-3D96-B217-6E60-83ACB3205F08}" dt="2026-05-19T17:57:18.188" v="5"/>
          <pc:sldLayoutMkLst>
            <pc:docMk/>
            <pc:sldMasterMk cId="0" sldId="2147483661"/>
            <pc:sldLayoutMk cId="4233466497" sldId="2147483675"/>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3A0613-9AFD-436C-9A72-57D774CC421E}" type="doc">
      <dgm:prSet loTypeId="urn:microsoft.com/office/officeart/2017/3/layout/DropPinTimeline" loCatId="process" qsTypeId="urn:microsoft.com/office/officeart/2005/8/quickstyle/simple1" qsCatId="simple" csTypeId="urn:microsoft.com/office/officeart/2005/8/colors/colorful2" csCatId="colorful" phldr="1"/>
      <dgm:spPr/>
      <dgm:t>
        <a:bodyPr/>
        <a:lstStyle/>
        <a:p>
          <a:endParaRPr lang="en-US"/>
        </a:p>
      </dgm:t>
    </dgm:pt>
    <dgm:pt modelId="{03E4F067-4F6D-4C85-9A89-6FC8DA4705FB}">
      <dgm:prSet custT="1"/>
      <dgm:spPr/>
      <dgm:t>
        <a:bodyPr/>
        <a:lstStyle/>
        <a:p>
          <a:pPr>
            <a:defRPr b="1"/>
          </a:pPr>
          <a:r>
            <a:rPr lang="en-US" sz="1300" dirty="0"/>
            <a:t>Nov ‘25 – Mar ‘26</a:t>
          </a:r>
        </a:p>
      </dgm:t>
    </dgm:pt>
    <dgm:pt modelId="{6F642DEC-CB01-4956-93F3-751AE48E1E5D}" type="parTrans" cxnId="{931755C9-2096-4D46-96DA-C4B8F97FE2BF}">
      <dgm:prSet/>
      <dgm:spPr/>
      <dgm:t>
        <a:bodyPr/>
        <a:lstStyle/>
        <a:p>
          <a:endParaRPr lang="en-US" sz="1300"/>
        </a:p>
      </dgm:t>
    </dgm:pt>
    <dgm:pt modelId="{A8912585-60E8-4C7C-A957-D2907B94102B}" type="sibTrans" cxnId="{931755C9-2096-4D46-96DA-C4B8F97FE2BF}">
      <dgm:prSet/>
      <dgm:spPr/>
      <dgm:t>
        <a:bodyPr/>
        <a:lstStyle/>
        <a:p>
          <a:endParaRPr lang="en-US" sz="1300"/>
        </a:p>
      </dgm:t>
    </dgm:pt>
    <dgm:pt modelId="{D846CF69-7266-47F8-9ECA-762550DD7556}">
      <dgm:prSet custT="1"/>
      <dgm:spPr/>
      <dgm:t>
        <a:bodyPr/>
        <a:lstStyle/>
        <a:p>
          <a:r>
            <a:rPr lang="en-US" sz="1300" dirty="0"/>
            <a:t>Map stakeholders</a:t>
          </a:r>
        </a:p>
        <a:p>
          <a:r>
            <a:rPr lang="en-US" sz="1300" dirty="0"/>
            <a:t>Meet with the people who can help</a:t>
          </a:r>
        </a:p>
        <a:p>
          <a:r>
            <a:rPr lang="en-US" sz="1300" dirty="0"/>
            <a:t>Establish co-production approach</a:t>
          </a:r>
        </a:p>
      </dgm:t>
    </dgm:pt>
    <dgm:pt modelId="{A14FC6A0-C441-469A-9A8C-89C477BC27CB}" type="parTrans" cxnId="{2248D012-8877-4B40-98E6-29055C9C74B9}">
      <dgm:prSet/>
      <dgm:spPr/>
      <dgm:t>
        <a:bodyPr/>
        <a:lstStyle/>
        <a:p>
          <a:endParaRPr lang="en-US" sz="1300"/>
        </a:p>
      </dgm:t>
    </dgm:pt>
    <dgm:pt modelId="{A6B45CEC-53E1-47C2-803E-5125F6F34A6C}" type="sibTrans" cxnId="{2248D012-8877-4B40-98E6-29055C9C74B9}">
      <dgm:prSet/>
      <dgm:spPr/>
      <dgm:t>
        <a:bodyPr/>
        <a:lstStyle/>
        <a:p>
          <a:endParaRPr lang="en-US" sz="1300"/>
        </a:p>
      </dgm:t>
    </dgm:pt>
    <dgm:pt modelId="{BDBC5174-6D03-4CEF-B5D5-2AEB6F662F48}">
      <dgm:prSet custT="1"/>
      <dgm:spPr/>
      <dgm:t>
        <a:bodyPr/>
        <a:lstStyle/>
        <a:p>
          <a:pPr>
            <a:defRPr b="1"/>
          </a:pPr>
          <a:r>
            <a:rPr lang="en-US" sz="1300" dirty="0"/>
            <a:t>Mar – July ‘26</a:t>
          </a:r>
        </a:p>
      </dgm:t>
    </dgm:pt>
    <dgm:pt modelId="{9F664EB4-1739-442B-80E9-5FDD20616AD3}" type="parTrans" cxnId="{4B0910BC-9904-40BD-BDF8-AC451811039D}">
      <dgm:prSet/>
      <dgm:spPr/>
      <dgm:t>
        <a:bodyPr/>
        <a:lstStyle/>
        <a:p>
          <a:endParaRPr lang="en-US" sz="1300"/>
        </a:p>
      </dgm:t>
    </dgm:pt>
    <dgm:pt modelId="{233FFF63-1F2C-4B7D-A16A-98B68EE12A44}" type="sibTrans" cxnId="{4B0910BC-9904-40BD-BDF8-AC451811039D}">
      <dgm:prSet/>
      <dgm:spPr/>
      <dgm:t>
        <a:bodyPr/>
        <a:lstStyle/>
        <a:p>
          <a:endParaRPr lang="en-US" sz="1300"/>
        </a:p>
      </dgm:t>
    </dgm:pt>
    <dgm:pt modelId="{01864A2E-23AD-4DAA-823D-3122FBABE351}">
      <dgm:prSet custT="1"/>
      <dgm:spPr/>
      <dgm:t>
        <a:bodyPr/>
        <a:lstStyle/>
        <a:p>
          <a:r>
            <a:rPr lang="en-US" sz="1300" dirty="0"/>
            <a:t>YP &amp; Partner Ideas workshops</a:t>
          </a:r>
        </a:p>
      </dgm:t>
    </dgm:pt>
    <dgm:pt modelId="{BFD1A0AA-CF63-41FB-B01F-AFC5C2F2E50B}" type="parTrans" cxnId="{AC1573FB-17B9-45FB-AEAC-9959A1DC1677}">
      <dgm:prSet/>
      <dgm:spPr/>
      <dgm:t>
        <a:bodyPr/>
        <a:lstStyle/>
        <a:p>
          <a:endParaRPr lang="en-US" sz="1300"/>
        </a:p>
      </dgm:t>
    </dgm:pt>
    <dgm:pt modelId="{93E6B6D3-66F6-4973-87C9-D9925A198CBD}" type="sibTrans" cxnId="{AC1573FB-17B9-45FB-AEAC-9959A1DC1677}">
      <dgm:prSet/>
      <dgm:spPr/>
      <dgm:t>
        <a:bodyPr/>
        <a:lstStyle/>
        <a:p>
          <a:endParaRPr lang="en-US" sz="1300"/>
        </a:p>
      </dgm:t>
    </dgm:pt>
    <dgm:pt modelId="{3961824E-3910-4065-998A-8D5470B90189}">
      <dgm:prSet custT="1"/>
      <dgm:spPr/>
      <dgm:t>
        <a:bodyPr/>
        <a:lstStyle/>
        <a:p>
          <a:r>
            <a:rPr lang="en-US" sz="1300" dirty="0"/>
            <a:t>Working grp created</a:t>
          </a:r>
        </a:p>
      </dgm:t>
    </dgm:pt>
    <dgm:pt modelId="{4611794A-8D74-4385-AFBF-2BF48B981C7A}" type="parTrans" cxnId="{B8AB2E53-13BF-4A84-914F-A6417F152A9A}">
      <dgm:prSet/>
      <dgm:spPr/>
      <dgm:t>
        <a:bodyPr/>
        <a:lstStyle/>
        <a:p>
          <a:endParaRPr lang="en-US" sz="1300"/>
        </a:p>
      </dgm:t>
    </dgm:pt>
    <dgm:pt modelId="{18BB0CBA-8924-4C1F-9E72-E59E8109318F}" type="sibTrans" cxnId="{B8AB2E53-13BF-4A84-914F-A6417F152A9A}">
      <dgm:prSet/>
      <dgm:spPr/>
      <dgm:t>
        <a:bodyPr/>
        <a:lstStyle/>
        <a:p>
          <a:endParaRPr lang="en-US" sz="1300"/>
        </a:p>
      </dgm:t>
    </dgm:pt>
    <dgm:pt modelId="{C0EEC520-0A25-4181-9947-F3504831D350}">
      <dgm:prSet custT="1"/>
      <dgm:spPr/>
      <dgm:t>
        <a:bodyPr/>
        <a:lstStyle/>
        <a:p>
          <a:r>
            <a:rPr lang="en-US" sz="1300" dirty="0"/>
            <a:t>Ideas shortlist created </a:t>
          </a:r>
        </a:p>
      </dgm:t>
    </dgm:pt>
    <dgm:pt modelId="{E9811548-AD2B-42E5-B51D-B3910D923AC5}" type="parTrans" cxnId="{B0F77199-1E3E-4231-88A4-56A0A3FF8BB4}">
      <dgm:prSet/>
      <dgm:spPr/>
      <dgm:t>
        <a:bodyPr/>
        <a:lstStyle/>
        <a:p>
          <a:endParaRPr lang="en-US" sz="1300"/>
        </a:p>
      </dgm:t>
    </dgm:pt>
    <dgm:pt modelId="{D3A34AF5-0AAD-4974-B98C-D35EB004D9AF}" type="sibTrans" cxnId="{B0F77199-1E3E-4231-88A4-56A0A3FF8BB4}">
      <dgm:prSet/>
      <dgm:spPr/>
      <dgm:t>
        <a:bodyPr/>
        <a:lstStyle/>
        <a:p>
          <a:endParaRPr lang="en-US" sz="1300"/>
        </a:p>
      </dgm:t>
    </dgm:pt>
    <dgm:pt modelId="{EF669B12-53A7-472E-892F-69873736DB71}">
      <dgm:prSet custT="1"/>
      <dgm:spPr/>
      <dgm:t>
        <a:bodyPr/>
        <a:lstStyle/>
        <a:p>
          <a:pPr>
            <a:defRPr b="1"/>
          </a:pPr>
          <a:r>
            <a:rPr lang="en-US" sz="1300" dirty="0"/>
            <a:t> July - Oct  26</a:t>
          </a:r>
        </a:p>
      </dgm:t>
    </dgm:pt>
    <dgm:pt modelId="{45FE18BA-2CE8-4D09-9E8C-F8398823D5EF}" type="parTrans" cxnId="{00503000-E3AA-4052-9681-4A3FD11D795D}">
      <dgm:prSet/>
      <dgm:spPr/>
      <dgm:t>
        <a:bodyPr/>
        <a:lstStyle/>
        <a:p>
          <a:endParaRPr lang="en-US" sz="1300"/>
        </a:p>
      </dgm:t>
    </dgm:pt>
    <dgm:pt modelId="{273B2DCF-079A-4653-B5D3-78240767FE15}" type="sibTrans" cxnId="{00503000-E3AA-4052-9681-4A3FD11D795D}">
      <dgm:prSet/>
      <dgm:spPr/>
      <dgm:t>
        <a:bodyPr/>
        <a:lstStyle/>
        <a:p>
          <a:endParaRPr lang="en-US" sz="1300"/>
        </a:p>
      </dgm:t>
    </dgm:pt>
    <dgm:pt modelId="{6ED8CE6E-3BE7-46E9-8FD2-EA30CED5B0EC}">
      <dgm:prSet custT="1"/>
      <dgm:spPr/>
      <dgm:t>
        <a:bodyPr/>
        <a:lstStyle/>
        <a:p>
          <a:r>
            <a:rPr lang="en-US" sz="1300" dirty="0"/>
            <a:t>Feasibility report on each idea created</a:t>
          </a:r>
        </a:p>
      </dgm:t>
    </dgm:pt>
    <dgm:pt modelId="{C922078E-FF44-46A8-825D-E06734713947}" type="parTrans" cxnId="{6055BD94-BA77-4584-A413-00F2516B6C9F}">
      <dgm:prSet/>
      <dgm:spPr/>
      <dgm:t>
        <a:bodyPr/>
        <a:lstStyle/>
        <a:p>
          <a:endParaRPr lang="en-US" sz="1300"/>
        </a:p>
      </dgm:t>
    </dgm:pt>
    <dgm:pt modelId="{11C03FF2-B07C-425D-938E-8FF4EE9E88C2}" type="sibTrans" cxnId="{6055BD94-BA77-4584-A413-00F2516B6C9F}">
      <dgm:prSet/>
      <dgm:spPr/>
      <dgm:t>
        <a:bodyPr/>
        <a:lstStyle/>
        <a:p>
          <a:endParaRPr lang="en-US" sz="1300"/>
        </a:p>
      </dgm:t>
    </dgm:pt>
    <dgm:pt modelId="{6FB1BBF3-28EA-4662-A583-4418FD08CDA3}">
      <dgm:prSet custT="1"/>
      <dgm:spPr/>
      <dgm:t>
        <a:bodyPr/>
        <a:lstStyle/>
        <a:p>
          <a:r>
            <a:rPr lang="en-US" sz="1300" dirty="0"/>
            <a:t>Viable ideas to working grp</a:t>
          </a:r>
        </a:p>
      </dgm:t>
    </dgm:pt>
    <dgm:pt modelId="{BF138E19-794A-4F31-8BE3-9681C4C9831A}" type="parTrans" cxnId="{03B93EB0-B918-4196-AF0A-6A4BF16F0565}">
      <dgm:prSet/>
      <dgm:spPr/>
      <dgm:t>
        <a:bodyPr/>
        <a:lstStyle/>
        <a:p>
          <a:endParaRPr lang="en-US" sz="1300"/>
        </a:p>
      </dgm:t>
    </dgm:pt>
    <dgm:pt modelId="{29DF8FC1-A97F-4BCF-BF9E-B27CAD65EA31}" type="sibTrans" cxnId="{03B93EB0-B918-4196-AF0A-6A4BF16F0565}">
      <dgm:prSet/>
      <dgm:spPr/>
      <dgm:t>
        <a:bodyPr/>
        <a:lstStyle/>
        <a:p>
          <a:endParaRPr lang="en-US" sz="1300"/>
        </a:p>
      </dgm:t>
    </dgm:pt>
    <dgm:pt modelId="{6B13C2A2-8B85-4385-8A50-5C9A5C8A2BE5}">
      <dgm:prSet custT="1"/>
      <dgm:spPr/>
      <dgm:t>
        <a:bodyPr/>
        <a:lstStyle/>
        <a:p>
          <a:r>
            <a:rPr lang="en-US" sz="1300" dirty="0"/>
            <a:t>Break exec sign-off on ideas to take forward </a:t>
          </a:r>
        </a:p>
      </dgm:t>
    </dgm:pt>
    <dgm:pt modelId="{9BCD86B3-0C22-4571-8378-9CAF5EDC21C6}" type="parTrans" cxnId="{50DD821E-3E62-4E73-8728-ECE21253BAED}">
      <dgm:prSet/>
      <dgm:spPr/>
      <dgm:t>
        <a:bodyPr/>
        <a:lstStyle/>
        <a:p>
          <a:endParaRPr lang="en-US" sz="1300"/>
        </a:p>
      </dgm:t>
    </dgm:pt>
    <dgm:pt modelId="{4BF86AA9-6E1C-4448-BE7D-D22BBCE23E8E}" type="sibTrans" cxnId="{50DD821E-3E62-4E73-8728-ECE21253BAED}">
      <dgm:prSet/>
      <dgm:spPr/>
      <dgm:t>
        <a:bodyPr/>
        <a:lstStyle/>
        <a:p>
          <a:endParaRPr lang="en-US" sz="1300"/>
        </a:p>
      </dgm:t>
    </dgm:pt>
    <dgm:pt modelId="{A4B7833E-3A63-48AC-8AD1-9ECAFD348BA4}">
      <dgm:prSet custT="1"/>
      <dgm:spPr/>
      <dgm:t>
        <a:bodyPr/>
        <a:lstStyle/>
        <a:p>
          <a:pPr>
            <a:defRPr b="1"/>
          </a:pPr>
          <a:r>
            <a:rPr lang="en-US" sz="1300" dirty="0"/>
            <a:t>Oct – Dec 26</a:t>
          </a:r>
        </a:p>
      </dgm:t>
    </dgm:pt>
    <dgm:pt modelId="{308AC02A-1D13-4DE5-8B75-BC11D41BB5F7}" type="parTrans" cxnId="{AC525E90-B979-4124-8D15-BD985BBBFA7F}">
      <dgm:prSet/>
      <dgm:spPr/>
      <dgm:t>
        <a:bodyPr/>
        <a:lstStyle/>
        <a:p>
          <a:endParaRPr lang="en-US" sz="1300"/>
        </a:p>
      </dgm:t>
    </dgm:pt>
    <dgm:pt modelId="{B0C42754-E84B-461D-9CDB-B27303F45965}" type="sibTrans" cxnId="{AC525E90-B979-4124-8D15-BD985BBBFA7F}">
      <dgm:prSet/>
      <dgm:spPr/>
      <dgm:t>
        <a:bodyPr/>
        <a:lstStyle/>
        <a:p>
          <a:endParaRPr lang="en-US" sz="1300"/>
        </a:p>
      </dgm:t>
    </dgm:pt>
    <dgm:pt modelId="{3BEF1989-A935-4402-AF09-D2BE91D434BB}">
      <dgm:prSet custT="1"/>
      <dgm:spPr/>
      <dgm:t>
        <a:bodyPr/>
        <a:lstStyle/>
        <a:p>
          <a:r>
            <a:rPr lang="en-US" sz="1300" dirty="0"/>
            <a:t>Project plans created</a:t>
          </a:r>
        </a:p>
      </dgm:t>
    </dgm:pt>
    <dgm:pt modelId="{63C8C0FE-5E72-4816-9F12-18AC17ED7C8D}" type="parTrans" cxnId="{505A077B-77DC-4AFE-B04B-87596F8774E8}">
      <dgm:prSet/>
      <dgm:spPr/>
      <dgm:t>
        <a:bodyPr/>
        <a:lstStyle/>
        <a:p>
          <a:endParaRPr lang="en-US" sz="1300"/>
        </a:p>
      </dgm:t>
    </dgm:pt>
    <dgm:pt modelId="{61767C54-BCD1-4672-9F6C-031F724C06C2}" type="sibTrans" cxnId="{505A077B-77DC-4AFE-B04B-87596F8774E8}">
      <dgm:prSet/>
      <dgm:spPr/>
      <dgm:t>
        <a:bodyPr/>
        <a:lstStyle/>
        <a:p>
          <a:endParaRPr lang="en-US" sz="1300"/>
        </a:p>
      </dgm:t>
    </dgm:pt>
    <dgm:pt modelId="{00CD16B4-FED9-4EA4-A2D4-2E360AB48642}">
      <dgm:prSet custT="1"/>
      <dgm:spPr/>
      <dgm:t>
        <a:bodyPr/>
        <a:lstStyle/>
        <a:p>
          <a:r>
            <a:rPr lang="en-US" sz="1300" dirty="0"/>
            <a:t>Evaluator in place</a:t>
          </a:r>
        </a:p>
      </dgm:t>
    </dgm:pt>
    <dgm:pt modelId="{367B1457-C765-433B-8F1F-050F966DD7A6}" type="parTrans" cxnId="{88E0B4CB-5A2C-4A71-B143-AAAF7CE44567}">
      <dgm:prSet/>
      <dgm:spPr/>
      <dgm:t>
        <a:bodyPr/>
        <a:lstStyle/>
        <a:p>
          <a:endParaRPr lang="en-US" sz="1300"/>
        </a:p>
      </dgm:t>
    </dgm:pt>
    <dgm:pt modelId="{989AFF37-4226-4470-8376-2B4485FE7715}" type="sibTrans" cxnId="{88E0B4CB-5A2C-4A71-B143-AAAF7CE44567}">
      <dgm:prSet/>
      <dgm:spPr/>
      <dgm:t>
        <a:bodyPr/>
        <a:lstStyle/>
        <a:p>
          <a:endParaRPr lang="en-US" sz="1300"/>
        </a:p>
      </dgm:t>
    </dgm:pt>
    <dgm:pt modelId="{95F9AAA8-29D6-4663-82BC-2734B81EB639}">
      <dgm:prSet custT="1"/>
      <dgm:spPr/>
      <dgm:t>
        <a:bodyPr/>
        <a:lstStyle/>
        <a:p>
          <a:pPr>
            <a:defRPr b="1"/>
          </a:pPr>
          <a:r>
            <a:rPr lang="en-US" sz="1300" dirty="0"/>
            <a:t>Dec 26 – Apr 28</a:t>
          </a:r>
        </a:p>
      </dgm:t>
    </dgm:pt>
    <dgm:pt modelId="{12F33D6A-0EA6-446F-8AA9-045A46A9C1FA}" type="parTrans" cxnId="{9A67EC7F-521A-415C-B601-30396154EE1E}">
      <dgm:prSet/>
      <dgm:spPr/>
      <dgm:t>
        <a:bodyPr/>
        <a:lstStyle/>
        <a:p>
          <a:endParaRPr lang="en-US" sz="1300"/>
        </a:p>
      </dgm:t>
    </dgm:pt>
    <dgm:pt modelId="{5C6E4316-D904-49A5-BB8F-4447026397D7}" type="sibTrans" cxnId="{9A67EC7F-521A-415C-B601-30396154EE1E}">
      <dgm:prSet/>
      <dgm:spPr/>
      <dgm:t>
        <a:bodyPr/>
        <a:lstStyle/>
        <a:p>
          <a:endParaRPr lang="en-US" sz="1300"/>
        </a:p>
      </dgm:t>
    </dgm:pt>
    <dgm:pt modelId="{E8B6C68D-17D3-469A-B2FC-69DCE86A1F63}">
      <dgm:prSet custT="1"/>
      <dgm:spPr/>
      <dgm:t>
        <a:bodyPr/>
        <a:lstStyle/>
        <a:p>
          <a:r>
            <a:rPr lang="en-US" sz="1300" dirty="0"/>
            <a:t>Project plans delivered </a:t>
          </a:r>
        </a:p>
      </dgm:t>
    </dgm:pt>
    <dgm:pt modelId="{14DD4A57-2739-4717-BDBF-934251D56436}" type="parTrans" cxnId="{1A8B1C58-7422-4CD1-A07A-7D2F838E417C}">
      <dgm:prSet/>
      <dgm:spPr/>
      <dgm:t>
        <a:bodyPr/>
        <a:lstStyle/>
        <a:p>
          <a:endParaRPr lang="en-US" sz="1300"/>
        </a:p>
      </dgm:t>
    </dgm:pt>
    <dgm:pt modelId="{3DB9A59B-8B94-47B7-91E6-3ED850B54B53}" type="sibTrans" cxnId="{1A8B1C58-7422-4CD1-A07A-7D2F838E417C}">
      <dgm:prSet/>
      <dgm:spPr/>
      <dgm:t>
        <a:bodyPr/>
        <a:lstStyle/>
        <a:p>
          <a:endParaRPr lang="en-US" sz="1300"/>
        </a:p>
      </dgm:t>
    </dgm:pt>
    <dgm:pt modelId="{DDE4B88C-C5BB-422D-9C6D-C865865C3637}">
      <dgm:prSet custT="1"/>
      <dgm:spPr/>
      <dgm:t>
        <a:bodyPr/>
        <a:lstStyle/>
        <a:p>
          <a:r>
            <a:rPr lang="en-US" sz="1300" dirty="0"/>
            <a:t>Evaluation implemented</a:t>
          </a:r>
        </a:p>
      </dgm:t>
    </dgm:pt>
    <dgm:pt modelId="{2B8D3F75-A6F2-4A7E-8F6C-EBCF4F739E11}" type="parTrans" cxnId="{72D87C09-3308-468A-B816-16DAD7407ACB}">
      <dgm:prSet/>
      <dgm:spPr/>
      <dgm:t>
        <a:bodyPr/>
        <a:lstStyle/>
        <a:p>
          <a:endParaRPr lang="en-US" sz="1300"/>
        </a:p>
      </dgm:t>
    </dgm:pt>
    <dgm:pt modelId="{0C981815-28E5-4CC3-A316-DE8EA6EFDCCE}" type="sibTrans" cxnId="{72D87C09-3308-468A-B816-16DAD7407ACB}">
      <dgm:prSet/>
      <dgm:spPr/>
      <dgm:t>
        <a:bodyPr/>
        <a:lstStyle/>
        <a:p>
          <a:endParaRPr lang="en-US" sz="1300"/>
        </a:p>
      </dgm:t>
    </dgm:pt>
    <dgm:pt modelId="{DFC7D751-B9A4-4139-BEDB-D4ECB16FE72D}">
      <dgm:prSet custT="1"/>
      <dgm:spPr/>
      <dgm:t>
        <a:bodyPr/>
        <a:lstStyle/>
        <a:p>
          <a:pPr>
            <a:defRPr b="1"/>
          </a:pPr>
          <a:r>
            <a:rPr lang="en-US" sz="1300" dirty="0"/>
            <a:t>May 28</a:t>
          </a:r>
        </a:p>
      </dgm:t>
    </dgm:pt>
    <dgm:pt modelId="{E7BCF619-2BFC-414A-B2F3-71D284CF706C}" type="parTrans" cxnId="{091518EC-5411-4455-8924-2A4F3D3495CE}">
      <dgm:prSet/>
      <dgm:spPr/>
      <dgm:t>
        <a:bodyPr/>
        <a:lstStyle/>
        <a:p>
          <a:endParaRPr lang="en-US" sz="1300"/>
        </a:p>
      </dgm:t>
    </dgm:pt>
    <dgm:pt modelId="{F1D7612D-6373-468D-8AE3-37AEA351F09A}" type="sibTrans" cxnId="{091518EC-5411-4455-8924-2A4F3D3495CE}">
      <dgm:prSet/>
      <dgm:spPr/>
      <dgm:t>
        <a:bodyPr/>
        <a:lstStyle/>
        <a:p>
          <a:endParaRPr lang="en-US" sz="1300"/>
        </a:p>
      </dgm:t>
    </dgm:pt>
    <dgm:pt modelId="{48925F17-9C5B-491E-B206-E3E0C044DF4A}">
      <dgm:prSet custT="1"/>
      <dgm:spPr/>
      <dgm:t>
        <a:bodyPr/>
        <a:lstStyle/>
        <a:p>
          <a:endParaRPr lang="en-US" sz="1300" dirty="0"/>
        </a:p>
      </dgm:t>
    </dgm:pt>
    <dgm:pt modelId="{A3FEAE18-C808-4CB3-B2E0-874652F63D6E}" type="parTrans" cxnId="{355857BA-5A37-4393-B0FC-C7D278FD9D2A}">
      <dgm:prSet/>
      <dgm:spPr/>
      <dgm:t>
        <a:bodyPr/>
        <a:lstStyle/>
        <a:p>
          <a:endParaRPr lang="en-US" sz="1300"/>
        </a:p>
      </dgm:t>
    </dgm:pt>
    <dgm:pt modelId="{08D3D6A2-7B66-4B2D-82F4-FD78B8A148DC}" type="sibTrans" cxnId="{355857BA-5A37-4393-B0FC-C7D278FD9D2A}">
      <dgm:prSet/>
      <dgm:spPr/>
      <dgm:t>
        <a:bodyPr/>
        <a:lstStyle/>
        <a:p>
          <a:endParaRPr lang="en-US" sz="1300"/>
        </a:p>
      </dgm:t>
    </dgm:pt>
    <dgm:pt modelId="{8672BD8D-27AB-48CA-874C-BC4F34CFDE73}">
      <dgm:prSet custT="1"/>
      <dgm:spPr/>
      <dgm:t>
        <a:bodyPr/>
        <a:lstStyle/>
        <a:p>
          <a:r>
            <a:rPr lang="en-US" sz="1300" dirty="0"/>
            <a:t>Learning summit event</a:t>
          </a:r>
        </a:p>
        <a:p>
          <a:r>
            <a:rPr lang="en-US" sz="1300" dirty="0"/>
            <a:t>Plan what is next</a:t>
          </a:r>
        </a:p>
      </dgm:t>
    </dgm:pt>
    <dgm:pt modelId="{0367D1E1-046F-47FA-83A6-4D7DA5A54D62}" type="parTrans" cxnId="{C71145D5-3D49-4AD4-91B7-97FBD7A118B6}">
      <dgm:prSet/>
      <dgm:spPr/>
      <dgm:t>
        <a:bodyPr/>
        <a:lstStyle/>
        <a:p>
          <a:endParaRPr lang="en-US" sz="1300"/>
        </a:p>
      </dgm:t>
    </dgm:pt>
    <dgm:pt modelId="{A347BD1C-1B92-4E77-B043-F5F55B943C10}" type="sibTrans" cxnId="{C71145D5-3D49-4AD4-91B7-97FBD7A118B6}">
      <dgm:prSet/>
      <dgm:spPr/>
      <dgm:t>
        <a:bodyPr/>
        <a:lstStyle/>
        <a:p>
          <a:endParaRPr lang="en-US" sz="1300"/>
        </a:p>
      </dgm:t>
    </dgm:pt>
    <dgm:pt modelId="{BE10CDC9-A8A3-469D-B54E-7E5455A94FCB}" type="pres">
      <dgm:prSet presAssocID="{973A0613-9AFD-436C-9A72-57D774CC421E}" presName="root" presStyleCnt="0">
        <dgm:presLayoutVars>
          <dgm:chMax/>
          <dgm:chPref/>
          <dgm:animLvl val="lvl"/>
        </dgm:presLayoutVars>
      </dgm:prSet>
      <dgm:spPr/>
    </dgm:pt>
    <dgm:pt modelId="{68AF99D6-F1BA-4661-921C-3446533DB459}" type="pres">
      <dgm:prSet presAssocID="{973A0613-9AFD-436C-9A72-57D774CC421E}" presName="divider" presStyleLbl="fgAcc1" presStyleIdx="0" presStyleCnt="7"/>
      <dgm:spPr>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gm:spPr>
    </dgm:pt>
    <dgm:pt modelId="{AD32EF56-C5D5-45DD-A95F-9FD3647182CA}" type="pres">
      <dgm:prSet presAssocID="{973A0613-9AFD-436C-9A72-57D774CC421E}" presName="nodes" presStyleCnt="0">
        <dgm:presLayoutVars>
          <dgm:chMax/>
          <dgm:chPref/>
          <dgm:animLvl val="lvl"/>
        </dgm:presLayoutVars>
      </dgm:prSet>
      <dgm:spPr/>
    </dgm:pt>
    <dgm:pt modelId="{FA635CB0-A1E8-4E33-B05C-979389787B92}" type="pres">
      <dgm:prSet presAssocID="{03E4F067-4F6D-4C85-9A89-6FC8DA4705FB}" presName="composite" presStyleCnt="0"/>
      <dgm:spPr/>
    </dgm:pt>
    <dgm:pt modelId="{C7D799D3-7625-46C3-A0BE-9BF34EA9BC35}" type="pres">
      <dgm:prSet presAssocID="{03E4F067-4F6D-4C85-9A89-6FC8DA4705FB}" presName="ConnectorPoint" presStyleLbl="lnNode1" presStyleIdx="0" presStyleCnt="6"/>
      <dgm:spPr>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F4E315FE-7A58-47FA-88A9-6CDAB9F9A871}" type="pres">
      <dgm:prSet presAssocID="{03E4F067-4F6D-4C85-9A89-6FC8DA4705FB}" presName="DropPinPlaceHolder" presStyleCnt="0"/>
      <dgm:spPr/>
    </dgm:pt>
    <dgm:pt modelId="{8D25C08A-867F-4728-AADE-EF9830A5F15F}" type="pres">
      <dgm:prSet presAssocID="{03E4F067-4F6D-4C85-9A89-6FC8DA4705FB}" presName="DropPin" presStyleLbl="alignNode1" presStyleIdx="0" presStyleCnt="6"/>
      <dgm:spPr/>
    </dgm:pt>
    <dgm:pt modelId="{CAEFBED5-1038-4051-838B-D98C827DB309}" type="pres">
      <dgm:prSet presAssocID="{03E4F067-4F6D-4C85-9A89-6FC8DA4705FB}" presName="Ellipse" presStyleLbl="fgAcc1" presStyleIdx="1" presStyleCnt="7"/>
      <dgm:spPr>
        <a:solidFill>
          <a:schemeClr val="lt1">
            <a:alpha val="90000"/>
            <a:hueOff val="0"/>
            <a:satOff val="0"/>
            <a:lumOff val="0"/>
            <a:alphaOff val="0"/>
          </a:schemeClr>
        </a:solidFill>
        <a:ln w="19050" cap="flat" cmpd="sng" algn="ctr">
          <a:noFill/>
          <a:prstDash val="solid"/>
          <a:miter lim="800000"/>
        </a:ln>
        <a:effectLst/>
      </dgm:spPr>
    </dgm:pt>
    <dgm:pt modelId="{C3D19659-7A17-45DC-81B2-B60241C616A9}" type="pres">
      <dgm:prSet presAssocID="{03E4F067-4F6D-4C85-9A89-6FC8DA4705FB}" presName="L2TextContainer" presStyleLbl="revTx" presStyleIdx="0" presStyleCnt="12">
        <dgm:presLayoutVars>
          <dgm:bulletEnabled val="1"/>
        </dgm:presLayoutVars>
      </dgm:prSet>
      <dgm:spPr/>
    </dgm:pt>
    <dgm:pt modelId="{8252F2C3-DEC0-4CFE-8110-565D9CE54DF7}" type="pres">
      <dgm:prSet presAssocID="{03E4F067-4F6D-4C85-9A89-6FC8DA4705FB}" presName="L1TextContainer" presStyleLbl="revTx" presStyleIdx="1" presStyleCnt="12">
        <dgm:presLayoutVars>
          <dgm:chMax val="1"/>
          <dgm:chPref val="1"/>
          <dgm:bulletEnabled val="1"/>
        </dgm:presLayoutVars>
      </dgm:prSet>
      <dgm:spPr/>
    </dgm:pt>
    <dgm:pt modelId="{2B48CF5F-9AE2-400D-98D1-805610844D2B}" type="pres">
      <dgm:prSet presAssocID="{03E4F067-4F6D-4C85-9A89-6FC8DA4705FB}" presName="ConnectLine" presStyleLbl="sibTrans1D1" presStyleIdx="0" presStyleCnt="6"/>
      <dgm:spPr>
        <a:noFill/>
        <a:ln w="12700" cap="flat" cmpd="sng" algn="ctr">
          <a:solidFill>
            <a:schemeClr val="accent2">
              <a:hueOff val="0"/>
              <a:satOff val="0"/>
              <a:lumOff val="0"/>
              <a:alphaOff val="0"/>
            </a:schemeClr>
          </a:solidFill>
          <a:prstDash val="dash"/>
          <a:miter lim="800000"/>
        </a:ln>
        <a:effectLst/>
      </dgm:spPr>
    </dgm:pt>
    <dgm:pt modelId="{990A2885-B288-47DA-ABF6-A13AF2FDB4DE}" type="pres">
      <dgm:prSet presAssocID="{03E4F067-4F6D-4C85-9A89-6FC8DA4705FB}" presName="EmptyPlaceHolder" presStyleCnt="0"/>
      <dgm:spPr/>
    </dgm:pt>
    <dgm:pt modelId="{70E77704-BD55-4D19-83B2-4AF584102E83}" type="pres">
      <dgm:prSet presAssocID="{A8912585-60E8-4C7C-A957-D2907B94102B}" presName="spaceBetweenRectangles" presStyleCnt="0"/>
      <dgm:spPr/>
    </dgm:pt>
    <dgm:pt modelId="{EAB4047D-6795-40C8-9539-30344710341F}" type="pres">
      <dgm:prSet presAssocID="{BDBC5174-6D03-4CEF-B5D5-2AEB6F662F48}" presName="composite" presStyleCnt="0"/>
      <dgm:spPr/>
    </dgm:pt>
    <dgm:pt modelId="{357425F0-4F62-475F-9395-87971B279A4F}" type="pres">
      <dgm:prSet presAssocID="{BDBC5174-6D03-4CEF-B5D5-2AEB6F662F48}" presName="ConnectorPoint" presStyleLbl="lnNode1" presStyleIdx="1" presStyleCnt="6"/>
      <dgm:spPr>
        <a:solidFill>
          <a:schemeClr val="accent2">
            <a:hueOff val="1288723"/>
            <a:satOff val="-3699"/>
            <a:lumOff val="-5922"/>
            <a:alphaOff val="0"/>
          </a:schemeClr>
        </a:solidFill>
        <a:ln w="6350" cap="flat" cmpd="sng" algn="ctr">
          <a:solidFill>
            <a:schemeClr val="lt1">
              <a:hueOff val="0"/>
              <a:satOff val="0"/>
              <a:lumOff val="0"/>
              <a:alphaOff val="0"/>
            </a:schemeClr>
          </a:solidFill>
          <a:prstDash val="solid"/>
          <a:miter lim="800000"/>
        </a:ln>
        <a:effectLst/>
      </dgm:spPr>
    </dgm:pt>
    <dgm:pt modelId="{7EF290CD-0523-486A-BFA1-04B1894C6490}" type="pres">
      <dgm:prSet presAssocID="{BDBC5174-6D03-4CEF-B5D5-2AEB6F662F48}" presName="DropPinPlaceHolder" presStyleCnt="0"/>
      <dgm:spPr/>
    </dgm:pt>
    <dgm:pt modelId="{E5E5F253-3A2A-4058-8FD6-C9E809FF6F84}" type="pres">
      <dgm:prSet presAssocID="{BDBC5174-6D03-4CEF-B5D5-2AEB6F662F48}" presName="DropPin" presStyleLbl="alignNode1" presStyleIdx="1" presStyleCnt="6"/>
      <dgm:spPr/>
    </dgm:pt>
    <dgm:pt modelId="{BC2195B8-687A-437D-805E-89E18282DB4B}" type="pres">
      <dgm:prSet presAssocID="{BDBC5174-6D03-4CEF-B5D5-2AEB6F662F48}" presName="Ellipse" presStyleLbl="fgAcc1" presStyleIdx="2" presStyleCnt="7"/>
      <dgm:spPr>
        <a:solidFill>
          <a:schemeClr val="lt1">
            <a:alpha val="90000"/>
            <a:hueOff val="0"/>
            <a:satOff val="0"/>
            <a:lumOff val="0"/>
            <a:alphaOff val="0"/>
          </a:schemeClr>
        </a:solidFill>
        <a:ln w="19050" cap="flat" cmpd="sng" algn="ctr">
          <a:noFill/>
          <a:prstDash val="solid"/>
          <a:miter lim="800000"/>
        </a:ln>
        <a:effectLst/>
      </dgm:spPr>
    </dgm:pt>
    <dgm:pt modelId="{03351317-37FB-466D-B0D1-7646FD162D34}" type="pres">
      <dgm:prSet presAssocID="{BDBC5174-6D03-4CEF-B5D5-2AEB6F662F48}" presName="L2TextContainer" presStyleLbl="revTx" presStyleIdx="2" presStyleCnt="12">
        <dgm:presLayoutVars>
          <dgm:bulletEnabled val="1"/>
        </dgm:presLayoutVars>
      </dgm:prSet>
      <dgm:spPr/>
    </dgm:pt>
    <dgm:pt modelId="{8A800CBB-CCBD-4D05-916E-0470B8FE13E2}" type="pres">
      <dgm:prSet presAssocID="{BDBC5174-6D03-4CEF-B5D5-2AEB6F662F48}" presName="L1TextContainer" presStyleLbl="revTx" presStyleIdx="3" presStyleCnt="12">
        <dgm:presLayoutVars>
          <dgm:chMax val="1"/>
          <dgm:chPref val="1"/>
          <dgm:bulletEnabled val="1"/>
        </dgm:presLayoutVars>
      </dgm:prSet>
      <dgm:spPr/>
    </dgm:pt>
    <dgm:pt modelId="{D9AAF1AE-6A0D-471B-93A1-AF5249F9BEF6}" type="pres">
      <dgm:prSet presAssocID="{BDBC5174-6D03-4CEF-B5D5-2AEB6F662F48}" presName="ConnectLine" presStyleLbl="sibTrans1D1" presStyleIdx="1" presStyleCnt="6"/>
      <dgm:spPr>
        <a:noFill/>
        <a:ln w="12700" cap="flat" cmpd="sng" algn="ctr">
          <a:solidFill>
            <a:schemeClr val="accent2">
              <a:hueOff val="1288723"/>
              <a:satOff val="-3699"/>
              <a:lumOff val="-5922"/>
              <a:alphaOff val="0"/>
            </a:schemeClr>
          </a:solidFill>
          <a:prstDash val="dash"/>
          <a:miter lim="800000"/>
        </a:ln>
        <a:effectLst/>
      </dgm:spPr>
    </dgm:pt>
    <dgm:pt modelId="{E9EF65E3-06AF-46C7-88AF-F1E627C81E7C}" type="pres">
      <dgm:prSet presAssocID="{BDBC5174-6D03-4CEF-B5D5-2AEB6F662F48}" presName="EmptyPlaceHolder" presStyleCnt="0"/>
      <dgm:spPr/>
    </dgm:pt>
    <dgm:pt modelId="{7DB2F202-1895-4D24-96D3-573707DCD556}" type="pres">
      <dgm:prSet presAssocID="{233FFF63-1F2C-4B7D-A16A-98B68EE12A44}" presName="spaceBetweenRectangles" presStyleCnt="0"/>
      <dgm:spPr/>
    </dgm:pt>
    <dgm:pt modelId="{E9463080-64B4-4E33-A732-033D9C94153C}" type="pres">
      <dgm:prSet presAssocID="{EF669B12-53A7-472E-892F-69873736DB71}" presName="composite" presStyleCnt="0"/>
      <dgm:spPr/>
    </dgm:pt>
    <dgm:pt modelId="{EB48AA8D-0E4F-4E30-A7A6-CFB6B42953FA}" type="pres">
      <dgm:prSet presAssocID="{EF669B12-53A7-472E-892F-69873736DB71}" presName="ConnectorPoint" presStyleLbl="lnNode1" presStyleIdx="2" presStyleCnt="6"/>
      <dgm:spPr>
        <a:solidFill>
          <a:schemeClr val="accent2">
            <a:hueOff val="2577445"/>
            <a:satOff val="-7397"/>
            <a:lumOff val="-11844"/>
            <a:alphaOff val="0"/>
          </a:schemeClr>
        </a:solidFill>
        <a:ln w="6350" cap="flat" cmpd="sng" algn="ctr">
          <a:solidFill>
            <a:schemeClr val="lt1">
              <a:hueOff val="0"/>
              <a:satOff val="0"/>
              <a:lumOff val="0"/>
              <a:alphaOff val="0"/>
            </a:schemeClr>
          </a:solidFill>
          <a:prstDash val="solid"/>
          <a:miter lim="800000"/>
        </a:ln>
        <a:effectLst/>
      </dgm:spPr>
    </dgm:pt>
    <dgm:pt modelId="{676BC06D-38FA-4AB6-BF4D-F61F55C1FEFB}" type="pres">
      <dgm:prSet presAssocID="{EF669B12-53A7-472E-892F-69873736DB71}" presName="DropPinPlaceHolder" presStyleCnt="0"/>
      <dgm:spPr/>
    </dgm:pt>
    <dgm:pt modelId="{6A962C45-58A4-47E1-90AE-7E3ED2E474EA}" type="pres">
      <dgm:prSet presAssocID="{EF669B12-53A7-472E-892F-69873736DB71}" presName="DropPin" presStyleLbl="alignNode1" presStyleIdx="2" presStyleCnt="6"/>
      <dgm:spPr/>
    </dgm:pt>
    <dgm:pt modelId="{D3B1EEB4-FADD-4949-A64C-688BAFE99BCA}" type="pres">
      <dgm:prSet presAssocID="{EF669B12-53A7-472E-892F-69873736DB71}" presName="Ellipse" presStyleLbl="fgAcc1" presStyleIdx="3" presStyleCnt="7"/>
      <dgm:spPr>
        <a:solidFill>
          <a:schemeClr val="lt1">
            <a:alpha val="90000"/>
            <a:hueOff val="0"/>
            <a:satOff val="0"/>
            <a:lumOff val="0"/>
            <a:alphaOff val="0"/>
          </a:schemeClr>
        </a:solidFill>
        <a:ln w="19050" cap="flat" cmpd="sng" algn="ctr">
          <a:noFill/>
          <a:prstDash val="solid"/>
          <a:miter lim="800000"/>
        </a:ln>
        <a:effectLst/>
      </dgm:spPr>
    </dgm:pt>
    <dgm:pt modelId="{BDA4E353-A51F-49F3-899E-E146DC71D088}" type="pres">
      <dgm:prSet presAssocID="{EF669B12-53A7-472E-892F-69873736DB71}" presName="L2TextContainer" presStyleLbl="revTx" presStyleIdx="4" presStyleCnt="12">
        <dgm:presLayoutVars>
          <dgm:bulletEnabled val="1"/>
        </dgm:presLayoutVars>
      </dgm:prSet>
      <dgm:spPr/>
    </dgm:pt>
    <dgm:pt modelId="{82E5BD2C-A651-4366-B617-E95A4AE18D43}" type="pres">
      <dgm:prSet presAssocID="{EF669B12-53A7-472E-892F-69873736DB71}" presName="L1TextContainer" presStyleLbl="revTx" presStyleIdx="5" presStyleCnt="12">
        <dgm:presLayoutVars>
          <dgm:chMax val="1"/>
          <dgm:chPref val="1"/>
          <dgm:bulletEnabled val="1"/>
        </dgm:presLayoutVars>
      </dgm:prSet>
      <dgm:spPr/>
    </dgm:pt>
    <dgm:pt modelId="{9112215F-D0B6-4A7D-84E0-24B56DBDE0AC}" type="pres">
      <dgm:prSet presAssocID="{EF669B12-53A7-472E-892F-69873736DB71}" presName="ConnectLine" presStyleLbl="sibTrans1D1" presStyleIdx="2" presStyleCnt="6"/>
      <dgm:spPr>
        <a:noFill/>
        <a:ln w="12700" cap="flat" cmpd="sng" algn="ctr">
          <a:solidFill>
            <a:schemeClr val="accent2">
              <a:hueOff val="2577445"/>
              <a:satOff val="-7397"/>
              <a:lumOff val="-11844"/>
              <a:alphaOff val="0"/>
            </a:schemeClr>
          </a:solidFill>
          <a:prstDash val="dash"/>
          <a:miter lim="800000"/>
        </a:ln>
        <a:effectLst/>
      </dgm:spPr>
    </dgm:pt>
    <dgm:pt modelId="{140C0BF7-42F8-46F0-96EC-28EB98C13679}" type="pres">
      <dgm:prSet presAssocID="{EF669B12-53A7-472E-892F-69873736DB71}" presName="EmptyPlaceHolder" presStyleCnt="0"/>
      <dgm:spPr/>
    </dgm:pt>
    <dgm:pt modelId="{1894519C-05E8-4912-BCDC-FB7189FE56AF}" type="pres">
      <dgm:prSet presAssocID="{273B2DCF-079A-4653-B5D3-78240767FE15}" presName="spaceBetweenRectangles" presStyleCnt="0"/>
      <dgm:spPr/>
    </dgm:pt>
    <dgm:pt modelId="{3D49EBF9-ACD9-4365-94C6-44040725AE5F}" type="pres">
      <dgm:prSet presAssocID="{A4B7833E-3A63-48AC-8AD1-9ECAFD348BA4}" presName="composite" presStyleCnt="0"/>
      <dgm:spPr/>
    </dgm:pt>
    <dgm:pt modelId="{EA35EBD1-6D9D-4517-B925-062DD0FE3A9C}" type="pres">
      <dgm:prSet presAssocID="{A4B7833E-3A63-48AC-8AD1-9ECAFD348BA4}" presName="ConnectorPoint" presStyleLbl="lnNode1" presStyleIdx="3" presStyleCnt="6"/>
      <dgm:spPr>
        <a:solidFill>
          <a:schemeClr val="accent2">
            <a:hueOff val="3866169"/>
            <a:satOff val="-11096"/>
            <a:lumOff val="-17765"/>
            <a:alphaOff val="0"/>
          </a:schemeClr>
        </a:solidFill>
        <a:ln w="6350" cap="flat" cmpd="sng" algn="ctr">
          <a:solidFill>
            <a:schemeClr val="lt1">
              <a:hueOff val="0"/>
              <a:satOff val="0"/>
              <a:lumOff val="0"/>
              <a:alphaOff val="0"/>
            </a:schemeClr>
          </a:solidFill>
          <a:prstDash val="solid"/>
          <a:miter lim="800000"/>
        </a:ln>
        <a:effectLst/>
      </dgm:spPr>
    </dgm:pt>
    <dgm:pt modelId="{9B7BB03D-97B2-4EB8-8396-E9D1DD1E0A5D}" type="pres">
      <dgm:prSet presAssocID="{A4B7833E-3A63-48AC-8AD1-9ECAFD348BA4}" presName="DropPinPlaceHolder" presStyleCnt="0"/>
      <dgm:spPr/>
    </dgm:pt>
    <dgm:pt modelId="{E60D38BA-1153-4029-AA4C-0E93D3FBDB99}" type="pres">
      <dgm:prSet presAssocID="{A4B7833E-3A63-48AC-8AD1-9ECAFD348BA4}" presName="DropPin" presStyleLbl="alignNode1" presStyleIdx="3" presStyleCnt="6"/>
      <dgm:spPr/>
    </dgm:pt>
    <dgm:pt modelId="{7608CB56-E22C-4781-9DC9-3F801DC06BD5}" type="pres">
      <dgm:prSet presAssocID="{A4B7833E-3A63-48AC-8AD1-9ECAFD348BA4}" presName="Ellipse" presStyleLbl="fgAcc1" presStyleIdx="4" presStyleCnt="7"/>
      <dgm:spPr>
        <a:solidFill>
          <a:schemeClr val="lt1">
            <a:alpha val="90000"/>
            <a:hueOff val="0"/>
            <a:satOff val="0"/>
            <a:lumOff val="0"/>
            <a:alphaOff val="0"/>
          </a:schemeClr>
        </a:solidFill>
        <a:ln w="19050" cap="flat" cmpd="sng" algn="ctr">
          <a:noFill/>
          <a:prstDash val="solid"/>
          <a:miter lim="800000"/>
        </a:ln>
        <a:effectLst/>
      </dgm:spPr>
    </dgm:pt>
    <dgm:pt modelId="{5799C036-F036-46B0-83A2-D5A6740B7466}" type="pres">
      <dgm:prSet presAssocID="{A4B7833E-3A63-48AC-8AD1-9ECAFD348BA4}" presName="L2TextContainer" presStyleLbl="revTx" presStyleIdx="6" presStyleCnt="12">
        <dgm:presLayoutVars>
          <dgm:bulletEnabled val="1"/>
        </dgm:presLayoutVars>
      </dgm:prSet>
      <dgm:spPr/>
    </dgm:pt>
    <dgm:pt modelId="{F3AAE675-A534-4706-B6A3-E46DD15FECCC}" type="pres">
      <dgm:prSet presAssocID="{A4B7833E-3A63-48AC-8AD1-9ECAFD348BA4}" presName="L1TextContainer" presStyleLbl="revTx" presStyleIdx="7" presStyleCnt="12">
        <dgm:presLayoutVars>
          <dgm:chMax val="1"/>
          <dgm:chPref val="1"/>
          <dgm:bulletEnabled val="1"/>
        </dgm:presLayoutVars>
      </dgm:prSet>
      <dgm:spPr/>
    </dgm:pt>
    <dgm:pt modelId="{2DB6CC92-A703-4AFC-9D23-6BB0F40CD7C5}" type="pres">
      <dgm:prSet presAssocID="{A4B7833E-3A63-48AC-8AD1-9ECAFD348BA4}" presName="ConnectLine" presStyleLbl="sibTrans1D1" presStyleIdx="3" presStyleCnt="6"/>
      <dgm:spPr>
        <a:noFill/>
        <a:ln w="12700" cap="flat" cmpd="sng" algn="ctr">
          <a:solidFill>
            <a:schemeClr val="accent2">
              <a:hueOff val="3866169"/>
              <a:satOff val="-11096"/>
              <a:lumOff val="-17765"/>
              <a:alphaOff val="0"/>
            </a:schemeClr>
          </a:solidFill>
          <a:prstDash val="dash"/>
          <a:miter lim="800000"/>
        </a:ln>
        <a:effectLst/>
      </dgm:spPr>
    </dgm:pt>
    <dgm:pt modelId="{8A837E2C-0471-45EA-AAD4-45C0419DC4EB}" type="pres">
      <dgm:prSet presAssocID="{A4B7833E-3A63-48AC-8AD1-9ECAFD348BA4}" presName="EmptyPlaceHolder" presStyleCnt="0"/>
      <dgm:spPr/>
    </dgm:pt>
    <dgm:pt modelId="{096F7706-A0FE-4286-B6F7-BB9DEB2C81EB}" type="pres">
      <dgm:prSet presAssocID="{B0C42754-E84B-461D-9CDB-B27303F45965}" presName="spaceBetweenRectangles" presStyleCnt="0"/>
      <dgm:spPr/>
    </dgm:pt>
    <dgm:pt modelId="{CE8CDC9C-39E4-474D-A9F7-DFA2B82B1034}" type="pres">
      <dgm:prSet presAssocID="{95F9AAA8-29D6-4663-82BC-2734B81EB639}" presName="composite" presStyleCnt="0"/>
      <dgm:spPr/>
    </dgm:pt>
    <dgm:pt modelId="{7A335122-7814-4A36-B92B-A55CC7BD6E08}" type="pres">
      <dgm:prSet presAssocID="{95F9AAA8-29D6-4663-82BC-2734B81EB639}" presName="ConnectorPoint" presStyleLbl="lnNode1" presStyleIdx="4" presStyleCnt="6"/>
      <dgm:spPr>
        <a:solidFill>
          <a:schemeClr val="accent2">
            <a:hueOff val="5154891"/>
            <a:satOff val="-14794"/>
            <a:lumOff val="-23687"/>
            <a:alphaOff val="0"/>
          </a:schemeClr>
        </a:solidFill>
        <a:ln w="6350" cap="flat" cmpd="sng" algn="ctr">
          <a:solidFill>
            <a:schemeClr val="lt1">
              <a:hueOff val="0"/>
              <a:satOff val="0"/>
              <a:lumOff val="0"/>
              <a:alphaOff val="0"/>
            </a:schemeClr>
          </a:solidFill>
          <a:prstDash val="solid"/>
          <a:miter lim="800000"/>
        </a:ln>
        <a:effectLst/>
      </dgm:spPr>
    </dgm:pt>
    <dgm:pt modelId="{5B32D4F3-2E33-4CA5-9F2C-40BD61120752}" type="pres">
      <dgm:prSet presAssocID="{95F9AAA8-29D6-4663-82BC-2734B81EB639}" presName="DropPinPlaceHolder" presStyleCnt="0"/>
      <dgm:spPr/>
    </dgm:pt>
    <dgm:pt modelId="{86C3CE3C-E8E3-4B77-B7A9-5F532636EA1C}" type="pres">
      <dgm:prSet presAssocID="{95F9AAA8-29D6-4663-82BC-2734B81EB639}" presName="DropPin" presStyleLbl="alignNode1" presStyleIdx="4" presStyleCnt="6"/>
      <dgm:spPr/>
    </dgm:pt>
    <dgm:pt modelId="{A4E5BF0E-E373-41DA-A753-4DF1210062DE}" type="pres">
      <dgm:prSet presAssocID="{95F9AAA8-29D6-4663-82BC-2734B81EB639}" presName="Ellipse" presStyleLbl="fgAcc1" presStyleIdx="5" presStyleCnt="7"/>
      <dgm:spPr>
        <a:solidFill>
          <a:schemeClr val="lt1">
            <a:alpha val="90000"/>
            <a:hueOff val="0"/>
            <a:satOff val="0"/>
            <a:lumOff val="0"/>
            <a:alphaOff val="0"/>
          </a:schemeClr>
        </a:solidFill>
        <a:ln w="19050" cap="flat" cmpd="sng" algn="ctr">
          <a:noFill/>
          <a:prstDash val="solid"/>
          <a:miter lim="800000"/>
        </a:ln>
        <a:effectLst/>
      </dgm:spPr>
    </dgm:pt>
    <dgm:pt modelId="{35909568-1E7E-4CE9-8BB2-73CEA048B4C5}" type="pres">
      <dgm:prSet presAssocID="{95F9AAA8-29D6-4663-82BC-2734B81EB639}" presName="L2TextContainer" presStyleLbl="revTx" presStyleIdx="8" presStyleCnt="12">
        <dgm:presLayoutVars>
          <dgm:bulletEnabled val="1"/>
        </dgm:presLayoutVars>
      </dgm:prSet>
      <dgm:spPr/>
    </dgm:pt>
    <dgm:pt modelId="{7F83F4C7-BAB1-4145-98B3-52FF57C31A97}" type="pres">
      <dgm:prSet presAssocID="{95F9AAA8-29D6-4663-82BC-2734B81EB639}" presName="L1TextContainer" presStyleLbl="revTx" presStyleIdx="9" presStyleCnt="12">
        <dgm:presLayoutVars>
          <dgm:chMax val="1"/>
          <dgm:chPref val="1"/>
          <dgm:bulletEnabled val="1"/>
        </dgm:presLayoutVars>
      </dgm:prSet>
      <dgm:spPr/>
    </dgm:pt>
    <dgm:pt modelId="{3F6C79F4-2434-4D29-B145-8E0FC39B9065}" type="pres">
      <dgm:prSet presAssocID="{95F9AAA8-29D6-4663-82BC-2734B81EB639}" presName="ConnectLine" presStyleLbl="sibTrans1D1" presStyleIdx="4" presStyleCnt="6"/>
      <dgm:spPr>
        <a:noFill/>
        <a:ln w="12700" cap="flat" cmpd="sng" algn="ctr">
          <a:solidFill>
            <a:schemeClr val="accent2">
              <a:hueOff val="5154891"/>
              <a:satOff val="-14794"/>
              <a:lumOff val="-23687"/>
              <a:alphaOff val="0"/>
            </a:schemeClr>
          </a:solidFill>
          <a:prstDash val="dash"/>
          <a:miter lim="800000"/>
        </a:ln>
        <a:effectLst/>
      </dgm:spPr>
    </dgm:pt>
    <dgm:pt modelId="{93FDFF3A-F2F0-475E-8842-7B3BADA17643}" type="pres">
      <dgm:prSet presAssocID="{95F9AAA8-29D6-4663-82BC-2734B81EB639}" presName="EmptyPlaceHolder" presStyleCnt="0"/>
      <dgm:spPr/>
    </dgm:pt>
    <dgm:pt modelId="{FAF9AACE-F901-4ABC-A5B9-7932E10792FE}" type="pres">
      <dgm:prSet presAssocID="{5C6E4316-D904-49A5-BB8F-4447026397D7}" presName="spaceBetweenRectangles" presStyleCnt="0"/>
      <dgm:spPr/>
    </dgm:pt>
    <dgm:pt modelId="{506AEC1A-C348-43F0-87AE-3C29F2DAC87A}" type="pres">
      <dgm:prSet presAssocID="{DFC7D751-B9A4-4139-BEDB-D4ECB16FE72D}" presName="composite" presStyleCnt="0"/>
      <dgm:spPr/>
    </dgm:pt>
    <dgm:pt modelId="{9B876B85-640C-4239-ABA2-AA6731353A0D}" type="pres">
      <dgm:prSet presAssocID="{DFC7D751-B9A4-4139-BEDB-D4ECB16FE72D}" presName="ConnectorPoint" presStyleLbl="lnNode1" presStyleIdx="5" presStyleCnt="6"/>
      <dgm:spPr>
        <a:solidFill>
          <a:schemeClr val="accent2">
            <a:hueOff val="6443614"/>
            <a:satOff val="-18493"/>
            <a:lumOff val="-29609"/>
            <a:alphaOff val="0"/>
          </a:schemeClr>
        </a:solidFill>
        <a:ln w="6350" cap="flat" cmpd="sng" algn="ctr">
          <a:solidFill>
            <a:schemeClr val="lt1">
              <a:hueOff val="0"/>
              <a:satOff val="0"/>
              <a:lumOff val="0"/>
              <a:alphaOff val="0"/>
            </a:schemeClr>
          </a:solidFill>
          <a:prstDash val="solid"/>
          <a:miter lim="800000"/>
        </a:ln>
        <a:effectLst/>
      </dgm:spPr>
    </dgm:pt>
    <dgm:pt modelId="{FF97DECA-8024-4F5D-8208-338559967708}" type="pres">
      <dgm:prSet presAssocID="{DFC7D751-B9A4-4139-BEDB-D4ECB16FE72D}" presName="DropPinPlaceHolder" presStyleCnt="0"/>
      <dgm:spPr/>
    </dgm:pt>
    <dgm:pt modelId="{0378461D-6823-4982-9B30-76B816C553D0}" type="pres">
      <dgm:prSet presAssocID="{DFC7D751-B9A4-4139-BEDB-D4ECB16FE72D}" presName="DropPin" presStyleLbl="alignNode1" presStyleIdx="5" presStyleCnt="6"/>
      <dgm:spPr/>
    </dgm:pt>
    <dgm:pt modelId="{79AB56DC-DC69-4B12-9701-50B9153C1B19}" type="pres">
      <dgm:prSet presAssocID="{DFC7D751-B9A4-4139-BEDB-D4ECB16FE72D}" presName="Ellipse" presStyleLbl="fgAcc1" presStyleIdx="6" presStyleCnt="7"/>
      <dgm:spPr>
        <a:solidFill>
          <a:schemeClr val="lt1">
            <a:alpha val="90000"/>
            <a:hueOff val="0"/>
            <a:satOff val="0"/>
            <a:lumOff val="0"/>
            <a:alphaOff val="0"/>
          </a:schemeClr>
        </a:solidFill>
        <a:ln w="19050" cap="flat" cmpd="sng" algn="ctr">
          <a:noFill/>
          <a:prstDash val="solid"/>
          <a:miter lim="800000"/>
        </a:ln>
        <a:effectLst/>
      </dgm:spPr>
    </dgm:pt>
    <dgm:pt modelId="{CBBB6FF0-D6B4-442D-8AF2-449139D11873}" type="pres">
      <dgm:prSet presAssocID="{DFC7D751-B9A4-4139-BEDB-D4ECB16FE72D}" presName="L2TextContainer" presStyleLbl="revTx" presStyleIdx="10" presStyleCnt="12">
        <dgm:presLayoutVars>
          <dgm:bulletEnabled val="1"/>
        </dgm:presLayoutVars>
      </dgm:prSet>
      <dgm:spPr/>
    </dgm:pt>
    <dgm:pt modelId="{18355FD0-9432-4F28-B4F7-A0895D22597F}" type="pres">
      <dgm:prSet presAssocID="{DFC7D751-B9A4-4139-BEDB-D4ECB16FE72D}" presName="L1TextContainer" presStyleLbl="revTx" presStyleIdx="11" presStyleCnt="12">
        <dgm:presLayoutVars>
          <dgm:chMax val="1"/>
          <dgm:chPref val="1"/>
          <dgm:bulletEnabled val="1"/>
        </dgm:presLayoutVars>
      </dgm:prSet>
      <dgm:spPr/>
    </dgm:pt>
    <dgm:pt modelId="{A759A7C2-8E3A-4CE5-ACE2-92744F96330B}" type="pres">
      <dgm:prSet presAssocID="{DFC7D751-B9A4-4139-BEDB-D4ECB16FE72D}" presName="ConnectLine" presStyleLbl="sibTrans1D1" presStyleIdx="5" presStyleCnt="6"/>
      <dgm:spPr>
        <a:noFill/>
        <a:ln w="12700" cap="flat" cmpd="sng" algn="ctr">
          <a:solidFill>
            <a:schemeClr val="accent2">
              <a:hueOff val="6443614"/>
              <a:satOff val="-18493"/>
              <a:lumOff val="-29609"/>
              <a:alphaOff val="0"/>
            </a:schemeClr>
          </a:solidFill>
          <a:prstDash val="dash"/>
          <a:miter lim="800000"/>
        </a:ln>
        <a:effectLst/>
      </dgm:spPr>
    </dgm:pt>
    <dgm:pt modelId="{47544F34-C5F5-4C1A-B7AE-47B2D0B585CC}" type="pres">
      <dgm:prSet presAssocID="{DFC7D751-B9A4-4139-BEDB-D4ECB16FE72D}" presName="EmptyPlaceHolder" presStyleCnt="0"/>
      <dgm:spPr/>
    </dgm:pt>
  </dgm:ptLst>
  <dgm:cxnLst>
    <dgm:cxn modelId="{00503000-E3AA-4052-9681-4A3FD11D795D}" srcId="{973A0613-9AFD-436C-9A72-57D774CC421E}" destId="{EF669B12-53A7-472E-892F-69873736DB71}" srcOrd="2" destOrd="0" parTransId="{45FE18BA-2CE8-4D09-9E8C-F8398823D5EF}" sibTransId="{273B2DCF-079A-4653-B5D3-78240767FE15}"/>
    <dgm:cxn modelId="{72D87C09-3308-468A-B816-16DAD7407ACB}" srcId="{95F9AAA8-29D6-4663-82BC-2734B81EB639}" destId="{DDE4B88C-C5BB-422D-9C6D-C865865C3637}" srcOrd="1" destOrd="0" parTransId="{2B8D3F75-A6F2-4A7E-8F6C-EBCF4F739E11}" sibTransId="{0C981815-28E5-4CC3-A316-DE8EA6EFDCCE}"/>
    <dgm:cxn modelId="{7BE9AF0F-A502-4573-A4FA-861B7DE2D686}" type="presOf" srcId="{973A0613-9AFD-436C-9A72-57D774CC421E}" destId="{BE10CDC9-A8A3-469D-B54E-7E5455A94FCB}" srcOrd="0" destOrd="0" presId="urn:microsoft.com/office/officeart/2017/3/layout/DropPinTimeline"/>
    <dgm:cxn modelId="{2248D012-8877-4B40-98E6-29055C9C74B9}" srcId="{03E4F067-4F6D-4C85-9A89-6FC8DA4705FB}" destId="{D846CF69-7266-47F8-9ECA-762550DD7556}" srcOrd="0" destOrd="0" parTransId="{A14FC6A0-C441-469A-9A8C-89C477BC27CB}" sibTransId="{A6B45CEC-53E1-47C2-803E-5125F6F34A6C}"/>
    <dgm:cxn modelId="{50DD821E-3E62-4E73-8728-ECE21253BAED}" srcId="{EF669B12-53A7-472E-892F-69873736DB71}" destId="{6B13C2A2-8B85-4385-8A50-5C9A5C8A2BE5}" srcOrd="2" destOrd="0" parTransId="{9BCD86B3-0C22-4571-8378-9CAF5EDC21C6}" sibTransId="{4BF86AA9-6E1C-4448-BE7D-D22BBCE23E8E}"/>
    <dgm:cxn modelId="{BE2C7A2E-0264-4BDB-A19A-3EF660C7E396}" type="presOf" srcId="{A4B7833E-3A63-48AC-8AD1-9ECAFD348BA4}" destId="{F3AAE675-A534-4706-B6A3-E46DD15FECCC}" srcOrd="0" destOrd="0" presId="urn:microsoft.com/office/officeart/2017/3/layout/DropPinTimeline"/>
    <dgm:cxn modelId="{FE566A3A-D40F-4689-B177-8B10A0E8ADB5}" type="presOf" srcId="{E8B6C68D-17D3-469A-B2FC-69DCE86A1F63}" destId="{35909568-1E7E-4CE9-8BB2-73CEA048B4C5}" srcOrd="0" destOrd="0" presId="urn:microsoft.com/office/officeart/2017/3/layout/DropPinTimeline"/>
    <dgm:cxn modelId="{9529095F-E3DE-4098-B162-C6DE965CF0E5}" type="presOf" srcId="{EF669B12-53A7-472E-892F-69873736DB71}" destId="{82E5BD2C-A651-4366-B617-E95A4AE18D43}" srcOrd="0" destOrd="0" presId="urn:microsoft.com/office/officeart/2017/3/layout/DropPinTimeline"/>
    <dgm:cxn modelId="{DFEEB343-0C74-4213-9216-E6B969C0FA55}" type="presOf" srcId="{48925F17-9C5B-491E-B206-E3E0C044DF4A}" destId="{CBBB6FF0-D6B4-442D-8AF2-449139D11873}" srcOrd="0" destOrd="0" presId="urn:microsoft.com/office/officeart/2017/3/layout/DropPinTimeline"/>
    <dgm:cxn modelId="{218B5548-7D27-452D-9226-003EA00BF791}" type="presOf" srcId="{01864A2E-23AD-4DAA-823D-3122FBABE351}" destId="{03351317-37FB-466D-B0D1-7646FD162D34}" srcOrd="0" destOrd="0" presId="urn:microsoft.com/office/officeart/2017/3/layout/DropPinTimeline"/>
    <dgm:cxn modelId="{4E89014F-6C33-484F-AE93-61F2F1C48277}" type="presOf" srcId="{00CD16B4-FED9-4EA4-A2D4-2E360AB48642}" destId="{5799C036-F036-46B0-83A2-D5A6740B7466}" srcOrd="0" destOrd="1" presId="urn:microsoft.com/office/officeart/2017/3/layout/DropPinTimeline"/>
    <dgm:cxn modelId="{E9306652-D549-468A-A812-99B1F655EB27}" type="presOf" srcId="{03E4F067-4F6D-4C85-9A89-6FC8DA4705FB}" destId="{8252F2C3-DEC0-4CFE-8110-565D9CE54DF7}" srcOrd="0" destOrd="0" presId="urn:microsoft.com/office/officeart/2017/3/layout/DropPinTimeline"/>
    <dgm:cxn modelId="{9DDAEE52-9832-4502-991F-AD23DD6FE724}" type="presOf" srcId="{95F9AAA8-29D6-4663-82BC-2734B81EB639}" destId="{7F83F4C7-BAB1-4145-98B3-52FF57C31A97}" srcOrd="0" destOrd="0" presId="urn:microsoft.com/office/officeart/2017/3/layout/DropPinTimeline"/>
    <dgm:cxn modelId="{B8AB2E53-13BF-4A84-914F-A6417F152A9A}" srcId="{BDBC5174-6D03-4CEF-B5D5-2AEB6F662F48}" destId="{3961824E-3910-4065-998A-8D5470B90189}" srcOrd="1" destOrd="0" parTransId="{4611794A-8D74-4385-AFBF-2BF48B981C7A}" sibTransId="{18BB0CBA-8924-4C1F-9E72-E59E8109318F}"/>
    <dgm:cxn modelId="{B9FF4A56-8BB3-40BE-9B0C-458D0A5F2DC4}" type="presOf" srcId="{8672BD8D-27AB-48CA-874C-BC4F34CFDE73}" destId="{CBBB6FF0-D6B4-442D-8AF2-449139D11873}" srcOrd="0" destOrd="1" presId="urn:microsoft.com/office/officeart/2017/3/layout/DropPinTimeline"/>
    <dgm:cxn modelId="{1A8B1C58-7422-4CD1-A07A-7D2F838E417C}" srcId="{95F9AAA8-29D6-4663-82BC-2734B81EB639}" destId="{E8B6C68D-17D3-469A-B2FC-69DCE86A1F63}" srcOrd="0" destOrd="0" parTransId="{14DD4A57-2739-4717-BDBF-934251D56436}" sibTransId="{3DB9A59B-8B94-47B7-91E6-3ED850B54B53}"/>
    <dgm:cxn modelId="{73440079-7EB0-4A7F-9FF0-E496026E84D4}" type="presOf" srcId="{C0EEC520-0A25-4181-9947-F3504831D350}" destId="{03351317-37FB-466D-B0D1-7646FD162D34}" srcOrd="0" destOrd="2" presId="urn:microsoft.com/office/officeart/2017/3/layout/DropPinTimeline"/>
    <dgm:cxn modelId="{505A077B-77DC-4AFE-B04B-87596F8774E8}" srcId="{A4B7833E-3A63-48AC-8AD1-9ECAFD348BA4}" destId="{3BEF1989-A935-4402-AF09-D2BE91D434BB}" srcOrd="0" destOrd="0" parTransId="{63C8C0FE-5E72-4816-9F12-18AC17ED7C8D}" sibTransId="{61767C54-BCD1-4672-9F6C-031F724C06C2}"/>
    <dgm:cxn modelId="{9A67EC7F-521A-415C-B601-30396154EE1E}" srcId="{973A0613-9AFD-436C-9A72-57D774CC421E}" destId="{95F9AAA8-29D6-4663-82BC-2734B81EB639}" srcOrd="4" destOrd="0" parTransId="{12F33D6A-0EA6-446F-8AA9-045A46A9C1FA}" sibTransId="{5C6E4316-D904-49A5-BB8F-4447026397D7}"/>
    <dgm:cxn modelId="{AC525E90-B979-4124-8D15-BD985BBBFA7F}" srcId="{973A0613-9AFD-436C-9A72-57D774CC421E}" destId="{A4B7833E-3A63-48AC-8AD1-9ECAFD348BA4}" srcOrd="3" destOrd="0" parTransId="{308AC02A-1D13-4DE5-8B75-BC11D41BB5F7}" sibTransId="{B0C42754-E84B-461D-9CDB-B27303F45965}"/>
    <dgm:cxn modelId="{6055BD94-BA77-4584-A413-00F2516B6C9F}" srcId="{EF669B12-53A7-472E-892F-69873736DB71}" destId="{6ED8CE6E-3BE7-46E9-8FD2-EA30CED5B0EC}" srcOrd="0" destOrd="0" parTransId="{C922078E-FF44-46A8-825D-E06734713947}" sibTransId="{11C03FF2-B07C-425D-938E-8FF4EE9E88C2}"/>
    <dgm:cxn modelId="{B0F77199-1E3E-4231-88A4-56A0A3FF8BB4}" srcId="{BDBC5174-6D03-4CEF-B5D5-2AEB6F662F48}" destId="{C0EEC520-0A25-4181-9947-F3504831D350}" srcOrd="2" destOrd="0" parTransId="{E9811548-AD2B-42E5-B51D-B3910D923AC5}" sibTransId="{D3A34AF5-0AAD-4974-B98C-D35EB004D9AF}"/>
    <dgm:cxn modelId="{7BF4749B-B0B4-41BA-B510-4B2CFC7332BB}" type="presOf" srcId="{D846CF69-7266-47F8-9ECA-762550DD7556}" destId="{C3D19659-7A17-45DC-81B2-B60241C616A9}" srcOrd="0" destOrd="0" presId="urn:microsoft.com/office/officeart/2017/3/layout/DropPinTimeline"/>
    <dgm:cxn modelId="{1FFD989F-E393-4C09-930E-5F3C97B642FC}" type="presOf" srcId="{6ED8CE6E-3BE7-46E9-8FD2-EA30CED5B0EC}" destId="{BDA4E353-A51F-49F3-899E-E146DC71D088}" srcOrd="0" destOrd="0" presId="urn:microsoft.com/office/officeart/2017/3/layout/DropPinTimeline"/>
    <dgm:cxn modelId="{2463DBA0-A8B4-41A7-BFCF-27D09294156E}" type="presOf" srcId="{6B13C2A2-8B85-4385-8A50-5C9A5C8A2BE5}" destId="{BDA4E353-A51F-49F3-899E-E146DC71D088}" srcOrd="0" destOrd="2" presId="urn:microsoft.com/office/officeart/2017/3/layout/DropPinTimeline"/>
    <dgm:cxn modelId="{01684FAF-6385-4D04-84C4-94C758E78B57}" type="presOf" srcId="{3BEF1989-A935-4402-AF09-D2BE91D434BB}" destId="{5799C036-F036-46B0-83A2-D5A6740B7466}" srcOrd="0" destOrd="0" presId="urn:microsoft.com/office/officeart/2017/3/layout/DropPinTimeline"/>
    <dgm:cxn modelId="{03B93EB0-B918-4196-AF0A-6A4BF16F0565}" srcId="{EF669B12-53A7-472E-892F-69873736DB71}" destId="{6FB1BBF3-28EA-4662-A583-4418FD08CDA3}" srcOrd="1" destOrd="0" parTransId="{BF138E19-794A-4F31-8BE3-9681C4C9831A}" sibTransId="{29DF8FC1-A97F-4BCF-BF9E-B27CAD65EA31}"/>
    <dgm:cxn modelId="{355857BA-5A37-4393-B0FC-C7D278FD9D2A}" srcId="{DFC7D751-B9A4-4139-BEDB-D4ECB16FE72D}" destId="{48925F17-9C5B-491E-B206-E3E0C044DF4A}" srcOrd="0" destOrd="0" parTransId="{A3FEAE18-C808-4CB3-B2E0-874652F63D6E}" sibTransId="{08D3D6A2-7B66-4B2D-82F4-FD78B8A148DC}"/>
    <dgm:cxn modelId="{4B0910BC-9904-40BD-BDF8-AC451811039D}" srcId="{973A0613-9AFD-436C-9A72-57D774CC421E}" destId="{BDBC5174-6D03-4CEF-B5D5-2AEB6F662F48}" srcOrd="1" destOrd="0" parTransId="{9F664EB4-1739-442B-80E9-5FDD20616AD3}" sibTransId="{233FFF63-1F2C-4B7D-A16A-98B68EE12A44}"/>
    <dgm:cxn modelId="{A5AC30C7-C948-470E-A552-9A69C1F958EC}" type="presOf" srcId="{DFC7D751-B9A4-4139-BEDB-D4ECB16FE72D}" destId="{18355FD0-9432-4F28-B4F7-A0895D22597F}" srcOrd="0" destOrd="0" presId="urn:microsoft.com/office/officeart/2017/3/layout/DropPinTimeline"/>
    <dgm:cxn modelId="{931755C9-2096-4D46-96DA-C4B8F97FE2BF}" srcId="{973A0613-9AFD-436C-9A72-57D774CC421E}" destId="{03E4F067-4F6D-4C85-9A89-6FC8DA4705FB}" srcOrd="0" destOrd="0" parTransId="{6F642DEC-CB01-4956-93F3-751AE48E1E5D}" sibTransId="{A8912585-60E8-4C7C-A957-D2907B94102B}"/>
    <dgm:cxn modelId="{88E0B4CB-5A2C-4A71-B143-AAAF7CE44567}" srcId="{A4B7833E-3A63-48AC-8AD1-9ECAFD348BA4}" destId="{00CD16B4-FED9-4EA4-A2D4-2E360AB48642}" srcOrd="1" destOrd="0" parTransId="{367B1457-C765-433B-8F1F-050F966DD7A6}" sibTransId="{989AFF37-4226-4470-8376-2B4485FE7715}"/>
    <dgm:cxn modelId="{AD0D9CCD-8990-4B97-BB25-2DBDDEFAC905}" type="presOf" srcId="{DDE4B88C-C5BB-422D-9C6D-C865865C3637}" destId="{35909568-1E7E-4CE9-8BB2-73CEA048B4C5}" srcOrd="0" destOrd="1" presId="urn:microsoft.com/office/officeart/2017/3/layout/DropPinTimeline"/>
    <dgm:cxn modelId="{C71145D5-3D49-4AD4-91B7-97FBD7A118B6}" srcId="{DFC7D751-B9A4-4139-BEDB-D4ECB16FE72D}" destId="{8672BD8D-27AB-48CA-874C-BC4F34CFDE73}" srcOrd="1" destOrd="0" parTransId="{0367D1E1-046F-47FA-83A6-4D7DA5A54D62}" sibTransId="{A347BD1C-1B92-4E77-B043-F5F55B943C10}"/>
    <dgm:cxn modelId="{EF254BDF-3735-47CA-AE88-E9989127DF8F}" type="presOf" srcId="{BDBC5174-6D03-4CEF-B5D5-2AEB6F662F48}" destId="{8A800CBB-CCBD-4D05-916E-0470B8FE13E2}" srcOrd="0" destOrd="0" presId="urn:microsoft.com/office/officeart/2017/3/layout/DropPinTimeline"/>
    <dgm:cxn modelId="{1B5F95EB-8EFF-41F7-ADC2-D04100545D96}" type="presOf" srcId="{6FB1BBF3-28EA-4662-A583-4418FD08CDA3}" destId="{BDA4E353-A51F-49F3-899E-E146DC71D088}" srcOrd="0" destOrd="1" presId="urn:microsoft.com/office/officeart/2017/3/layout/DropPinTimeline"/>
    <dgm:cxn modelId="{091518EC-5411-4455-8924-2A4F3D3495CE}" srcId="{973A0613-9AFD-436C-9A72-57D774CC421E}" destId="{DFC7D751-B9A4-4139-BEDB-D4ECB16FE72D}" srcOrd="5" destOrd="0" parTransId="{E7BCF619-2BFC-414A-B2F3-71D284CF706C}" sibTransId="{F1D7612D-6373-468D-8AE3-37AEA351F09A}"/>
    <dgm:cxn modelId="{AC1573FB-17B9-45FB-AEAC-9959A1DC1677}" srcId="{BDBC5174-6D03-4CEF-B5D5-2AEB6F662F48}" destId="{01864A2E-23AD-4DAA-823D-3122FBABE351}" srcOrd="0" destOrd="0" parTransId="{BFD1A0AA-CF63-41FB-B01F-AFC5C2F2E50B}" sibTransId="{93E6B6D3-66F6-4973-87C9-D9925A198CBD}"/>
    <dgm:cxn modelId="{CD8BD9FF-833C-436C-94B2-FB361A6EF826}" type="presOf" srcId="{3961824E-3910-4065-998A-8D5470B90189}" destId="{03351317-37FB-466D-B0D1-7646FD162D34}" srcOrd="0" destOrd="1" presId="urn:microsoft.com/office/officeart/2017/3/layout/DropPinTimeline"/>
    <dgm:cxn modelId="{2EB2201F-ECEC-4894-A4BD-FE3AEC44919D}" type="presParOf" srcId="{BE10CDC9-A8A3-469D-B54E-7E5455A94FCB}" destId="{68AF99D6-F1BA-4661-921C-3446533DB459}" srcOrd="0" destOrd="0" presId="urn:microsoft.com/office/officeart/2017/3/layout/DropPinTimeline"/>
    <dgm:cxn modelId="{CED52BC0-91BF-463C-8D02-D7209DDD78AB}" type="presParOf" srcId="{BE10CDC9-A8A3-469D-B54E-7E5455A94FCB}" destId="{AD32EF56-C5D5-45DD-A95F-9FD3647182CA}" srcOrd="1" destOrd="0" presId="urn:microsoft.com/office/officeart/2017/3/layout/DropPinTimeline"/>
    <dgm:cxn modelId="{7383D284-3CA2-4711-8885-7B7150642F85}" type="presParOf" srcId="{AD32EF56-C5D5-45DD-A95F-9FD3647182CA}" destId="{FA635CB0-A1E8-4E33-B05C-979389787B92}" srcOrd="0" destOrd="0" presId="urn:microsoft.com/office/officeart/2017/3/layout/DropPinTimeline"/>
    <dgm:cxn modelId="{29C5434B-B2DD-477B-8062-823BA44F4EFB}" type="presParOf" srcId="{FA635CB0-A1E8-4E33-B05C-979389787B92}" destId="{C7D799D3-7625-46C3-A0BE-9BF34EA9BC35}" srcOrd="0" destOrd="0" presId="urn:microsoft.com/office/officeart/2017/3/layout/DropPinTimeline"/>
    <dgm:cxn modelId="{9C14DA39-A4F9-41CB-82F7-B75F98DCE81F}" type="presParOf" srcId="{FA635CB0-A1E8-4E33-B05C-979389787B92}" destId="{F4E315FE-7A58-47FA-88A9-6CDAB9F9A871}" srcOrd="1" destOrd="0" presId="urn:microsoft.com/office/officeart/2017/3/layout/DropPinTimeline"/>
    <dgm:cxn modelId="{AEE16C1A-681B-49E9-A4A3-EC6F37B32AF9}" type="presParOf" srcId="{F4E315FE-7A58-47FA-88A9-6CDAB9F9A871}" destId="{8D25C08A-867F-4728-AADE-EF9830A5F15F}" srcOrd="0" destOrd="0" presId="urn:microsoft.com/office/officeart/2017/3/layout/DropPinTimeline"/>
    <dgm:cxn modelId="{4D6D5460-9338-49EC-A986-1DD53C7B1BF4}" type="presParOf" srcId="{F4E315FE-7A58-47FA-88A9-6CDAB9F9A871}" destId="{CAEFBED5-1038-4051-838B-D98C827DB309}" srcOrd="1" destOrd="0" presId="urn:microsoft.com/office/officeart/2017/3/layout/DropPinTimeline"/>
    <dgm:cxn modelId="{62CE8335-8C3C-4E1A-BB4D-267BB647CC7A}" type="presParOf" srcId="{FA635CB0-A1E8-4E33-B05C-979389787B92}" destId="{C3D19659-7A17-45DC-81B2-B60241C616A9}" srcOrd="2" destOrd="0" presId="urn:microsoft.com/office/officeart/2017/3/layout/DropPinTimeline"/>
    <dgm:cxn modelId="{EF71B19F-A96C-4C46-9978-CD03301E770C}" type="presParOf" srcId="{FA635CB0-A1E8-4E33-B05C-979389787B92}" destId="{8252F2C3-DEC0-4CFE-8110-565D9CE54DF7}" srcOrd="3" destOrd="0" presId="urn:microsoft.com/office/officeart/2017/3/layout/DropPinTimeline"/>
    <dgm:cxn modelId="{EF083923-8201-4227-BA62-D69DC85CAC7F}" type="presParOf" srcId="{FA635CB0-A1E8-4E33-B05C-979389787B92}" destId="{2B48CF5F-9AE2-400D-98D1-805610844D2B}" srcOrd="4" destOrd="0" presId="urn:microsoft.com/office/officeart/2017/3/layout/DropPinTimeline"/>
    <dgm:cxn modelId="{19C14EA0-306E-438D-9854-AA6846175A3A}" type="presParOf" srcId="{FA635CB0-A1E8-4E33-B05C-979389787B92}" destId="{990A2885-B288-47DA-ABF6-A13AF2FDB4DE}" srcOrd="5" destOrd="0" presId="urn:microsoft.com/office/officeart/2017/3/layout/DropPinTimeline"/>
    <dgm:cxn modelId="{D4EF84B2-2079-4E6A-9245-BD7FBED92404}" type="presParOf" srcId="{AD32EF56-C5D5-45DD-A95F-9FD3647182CA}" destId="{70E77704-BD55-4D19-83B2-4AF584102E83}" srcOrd="1" destOrd="0" presId="urn:microsoft.com/office/officeart/2017/3/layout/DropPinTimeline"/>
    <dgm:cxn modelId="{14DCC6AA-6966-4EE6-8099-7C00EB24BE64}" type="presParOf" srcId="{AD32EF56-C5D5-45DD-A95F-9FD3647182CA}" destId="{EAB4047D-6795-40C8-9539-30344710341F}" srcOrd="2" destOrd="0" presId="urn:microsoft.com/office/officeart/2017/3/layout/DropPinTimeline"/>
    <dgm:cxn modelId="{694129D2-B2A8-4B7D-A99F-B72E00682468}" type="presParOf" srcId="{EAB4047D-6795-40C8-9539-30344710341F}" destId="{357425F0-4F62-475F-9395-87971B279A4F}" srcOrd="0" destOrd="0" presId="urn:microsoft.com/office/officeart/2017/3/layout/DropPinTimeline"/>
    <dgm:cxn modelId="{FB83AE2D-8295-4520-8975-B9158ED29AA0}" type="presParOf" srcId="{EAB4047D-6795-40C8-9539-30344710341F}" destId="{7EF290CD-0523-486A-BFA1-04B1894C6490}" srcOrd="1" destOrd="0" presId="urn:microsoft.com/office/officeart/2017/3/layout/DropPinTimeline"/>
    <dgm:cxn modelId="{F3CD6DF3-C99F-419C-B451-73FC754E68B4}" type="presParOf" srcId="{7EF290CD-0523-486A-BFA1-04B1894C6490}" destId="{E5E5F253-3A2A-4058-8FD6-C9E809FF6F84}" srcOrd="0" destOrd="0" presId="urn:microsoft.com/office/officeart/2017/3/layout/DropPinTimeline"/>
    <dgm:cxn modelId="{CE37FE91-DAB3-44C4-8599-918CE86B2F04}" type="presParOf" srcId="{7EF290CD-0523-486A-BFA1-04B1894C6490}" destId="{BC2195B8-687A-437D-805E-89E18282DB4B}" srcOrd="1" destOrd="0" presId="urn:microsoft.com/office/officeart/2017/3/layout/DropPinTimeline"/>
    <dgm:cxn modelId="{AF85F79E-F48E-44B6-B33C-AAE5970DF59F}" type="presParOf" srcId="{EAB4047D-6795-40C8-9539-30344710341F}" destId="{03351317-37FB-466D-B0D1-7646FD162D34}" srcOrd="2" destOrd="0" presId="urn:microsoft.com/office/officeart/2017/3/layout/DropPinTimeline"/>
    <dgm:cxn modelId="{E3C73967-1CEA-46ED-926F-7852BC69B68E}" type="presParOf" srcId="{EAB4047D-6795-40C8-9539-30344710341F}" destId="{8A800CBB-CCBD-4D05-916E-0470B8FE13E2}" srcOrd="3" destOrd="0" presId="urn:microsoft.com/office/officeart/2017/3/layout/DropPinTimeline"/>
    <dgm:cxn modelId="{32C70D7F-F689-4415-B0AA-50E06B947AFA}" type="presParOf" srcId="{EAB4047D-6795-40C8-9539-30344710341F}" destId="{D9AAF1AE-6A0D-471B-93A1-AF5249F9BEF6}" srcOrd="4" destOrd="0" presId="urn:microsoft.com/office/officeart/2017/3/layout/DropPinTimeline"/>
    <dgm:cxn modelId="{6CCD4752-5001-4AD1-9ADF-AD019FACEA82}" type="presParOf" srcId="{EAB4047D-6795-40C8-9539-30344710341F}" destId="{E9EF65E3-06AF-46C7-88AF-F1E627C81E7C}" srcOrd="5" destOrd="0" presId="urn:microsoft.com/office/officeart/2017/3/layout/DropPinTimeline"/>
    <dgm:cxn modelId="{31B55C41-E57E-433E-B2FB-CD215421C004}" type="presParOf" srcId="{AD32EF56-C5D5-45DD-A95F-9FD3647182CA}" destId="{7DB2F202-1895-4D24-96D3-573707DCD556}" srcOrd="3" destOrd="0" presId="urn:microsoft.com/office/officeart/2017/3/layout/DropPinTimeline"/>
    <dgm:cxn modelId="{9536D307-2764-4E16-855F-700EA3BD8172}" type="presParOf" srcId="{AD32EF56-C5D5-45DD-A95F-9FD3647182CA}" destId="{E9463080-64B4-4E33-A732-033D9C94153C}" srcOrd="4" destOrd="0" presId="urn:microsoft.com/office/officeart/2017/3/layout/DropPinTimeline"/>
    <dgm:cxn modelId="{A463D43E-ED33-4AF3-BF34-24F598CBA178}" type="presParOf" srcId="{E9463080-64B4-4E33-A732-033D9C94153C}" destId="{EB48AA8D-0E4F-4E30-A7A6-CFB6B42953FA}" srcOrd="0" destOrd="0" presId="urn:microsoft.com/office/officeart/2017/3/layout/DropPinTimeline"/>
    <dgm:cxn modelId="{B3E01021-2A9A-4156-BDF3-CE67942CCC57}" type="presParOf" srcId="{E9463080-64B4-4E33-A732-033D9C94153C}" destId="{676BC06D-38FA-4AB6-BF4D-F61F55C1FEFB}" srcOrd="1" destOrd="0" presId="urn:microsoft.com/office/officeart/2017/3/layout/DropPinTimeline"/>
    <dgm:cxn modelId="{99D5698A-A04B-4799-9537-3CD67AC45777}" type="presParOf" srcId="{676BC06D-38FA-4AB6-BF4D-F61F55C1FEFB}" destId="{6A962C45-58A4-47E1-90AE-7E3ED2E474EA}" srcOrd="0" destOrd="0" presId="urn:microsoft.com/office/officeart/2017/3/layout/DropPinTimeline"/>
    <dgm:cxn modelId="{B32CC81E-26C4-460C-9728-367EBB888460}" type="presParOf" srcId="{676BC06D-38FA-4AB6-BF4D-F61F55C1FEFB}" destId="{D3B1EEB4-FADD-4949-A64C-688BAFE99BCA}" srcOrd="1" destOrd="0" presId="urn:microsoft.com/office/officeart/2017/3/layout/DropPinTimeline"/>
    <dgm:cxn modelId="{BFFD96E6-A1F0-4EAD-855B-100F3A1AC649}" type="presParOf" srcId="{E9463080-64B4-4E33-A732-033D9C94153C}" destId="{BDA4E353-A51F-49F3-899E-E146DC71D088}" srcOrd="2" destOrd="0" presId="urn:microsoft.com/office/officeart/2017/3/layout/DropPinTimeline"/>
    <dgm:cxn modelId="{25048563-CF90-4D86-9AA5-EE6E88714C71}" type="presParOf" srcId="{E9463080-64B4-4E33-A732-033D9C94153C}" destId="{82E5BD2C-A651-4366-B617-E95A4AE18D43}" srcOrd="3" destOrd="0" presId="urn:microsoft.com/office/officeart/2017/3/layout/DropPinTimeline"/>
    <dgm:cxn modelId="{DF2B6BA8-AA65-4A74-92CA-D548BB551EF3}" type="presParOf" srcId="{E9463080-64B4-4E33-A732-033D9C94153C}" destId="{9112215F-D0B6-4A7D-84E0-24B56DBDE0AC}" srcOrd="4" destOrd="0" presId="urn:microsoft.com/office/officeart/2017/3/layout/DropPinTimeline"/>
    <dgm:cxn modelId="{4B7ED23D-9807-47EA-9AFD-631C0AC8D15E}" type="presParOf" srcId="{E9463080-64B4-4E33-A732-033D9C94153C}" destId="{140C0BF7-42F8-46F0-96EC-28EB98C13679}" srcOrd="5" destOrd="0" presId="urn:microsoft.com/office/officeart/2017/3/layout/DropPinTimeline"/>
    <dgm:cxn modelId="{37CB2E89-5525-4201-AF0F-73330AC4CBD1}" type="presParOf" srcId="{AD32EF56-C5D5-45DD-A95F-9FD3647182CA}" destId="{1894519C-05E8-4912-BCDC-FB7189FE56AF}" srcOrd="5" destOrd="0" presId="urn:microsoft.com/office/officeart/2017/3/layout/DropPinTimeline"/>
    <dgm:cxn modelId="{2556A654-469C-456E-A714-8DA941570DFD}" type="presParOf" srcId="{AD32EF56-C5D5-45DD-A95F-9FD3647182CA}" destId="{3D49EBF9-ACD9-4365-94C6-44040725AE5F}" srcOrd="6" destOrd="0" presId="urn:microsoft.com/office/officeart/2017/3/layout/DropPinTimeline"/>
    <dgm:cxn modelId="{B31D74E5-ECE4-40F6-BC99-66FE0529A713}" type="presParOf" srcId="{3D49EBF9-ACD9-4365-94C6-44040725AE5F}" destId="{EA35EBD1-6D9D-4517-B925-062DD0FE3A9C}" srcOrd="0" destOrd="0" presId="urn:microsoft.com/office/officeart/2017/3/layout/DropPinTimeline"/>
    <dgm:cxn modelId="{55D611B9-4F0F-4F68-9563-5430C6FD2CA4}" type="presParOf" srcId="{3D49EBF9-ACD9-4365-94C6-44040725AE5F}" destId="{9B7BB03D-97B2-4EB8-8396-E9D1DD1E0A5D}" srcOrd="1" destOrd="0" presId="urn:microsoft.com/office/officeart/2017/3/layout/DropPinTimeline"/>
    <dgm:cxn modelId="{A559B710-0B63-4D58-99BC-5861721BF34F}" type="presParOf" srcId="{9B7BB03D-97B2-4EB8-8396-E9D1DD1E0A5D}" destId="{E60D38BA-1153-4029-AA4C-0E93D3FBDB99}" srcOrd="0" destOrd="0" presId="urn:microsoft.com/office/officeart/2017/3/layout/DropPinTimeline"/>
    <dgm:cxn modelId="{69AF1EB6-AD0E-40F6-94DD-CD6812029C1E}" type="presParOf" srcId="{9B7BB03D-97B2-4EB8-8396-E9D1DD1E0A5D}" destId="{7608CB56-E22C-4781-9DC9-3F801DC06BD5}" srcOrd="1" destOrd="0" presId="urn:microsoft.com/office/officeart/2017/3/layout/DropPinTimeline"/>
    <dgm:cxn modelId="{6D762FA5-69AD-4C6B-9E24-343C24F79347}" type="presParOf" srcId="{3D49EBF9-ACD9-4365-94C6-44040725AE5F}" destId="{5799C036-F036-46B0-83A2-D5A6740B7466}" srcOrd="2" destOrd="0" presId="urn:microsoft.com/office/officeart/2017/3/layout/DropPinTimeline"/>
    <dgm:cxn modelId="{17401397-2C03-49EB-9F7B-56DC0E31D3B4}" type="presParOf" srcId="{3D49EBF9-ACD9-4365-94C6-44040725AE5F}" destId="{F3AAE675-A534-4706-B6A3-E46DD15FECCC}" srcOrd="3" destOrd="0" presId="urn:microsoft.com/office/officeart/2017/3/layout/DropPinTimeline"/>
    <dgm:cxn modelId="{0A4B2C54-6A58-4058-817E-CED775FAA394}" type="presParOf" srcId="{3D49EBF9-ACD9-4365-94C6-44040725AE5F}" destId="{2DB6CC92-A703-4AFC-9D23-6BB0F40CD7C5}" srcOrd="4" destOrd="0" presId="urn:microsoft.com/office/officeart/2017/3/layout/DropPinTimeline"/>
    <dgm:cxn modelId="{9346697A-812D-4F98-B1CB-571D397BDAC0}" type="presParOf" srcId="{3D49EBF9-ACD9-4365-94C6-44040725AE5F}" destId="{8A837E2C-0471-45EA-AAD4-45C0419DC4EB}" srcOrd="5" destOrd="0" presId="urn:microsoft.com/office/officeart/2017/3/layout/DropPinTimeline"/>
    <dgm:cxn modelId="{F73D52CA-D66E-4557-83CF-3B6C19294E48}" type="presParOf" srcId="{AD32EF56-C5D5-45DD-A95F-9FD3647182CA}" destId="{096F7706-A0FE-4286-B6F7-BB9DEB2C81EB}" srcOrd="7" destOrd="0" presId="urn:microsoft.com/office/officeart/2017/3/layout/DropPinTimeline"/>
    <dgm:cxn modelId="{04687EA8-F292-42B7-9D6C-CB7D5B28493E}" type="presParOf" srcId="{AD32EF56-C5D5-45DD-A95F-9FD3647182CA}" destId="{CE8CDC9C-39E4-474D-A9F7-DFA2B82B1034}" srcOrd="8" destOrd="0" presId="urn:microsoft.com/office/officeart/2017/3/layout/DropPinTimeline"/>
    <dgm:cxn modelId="{8A72CF08-C1E4-4B25-A0BF-CA9A47BC1FDC}" type="presParOf" srcId="{CE8CDC9C-39E4-474D-A9F7-DFA2B82B1034}" destId="{7A335122-7814-4A36-B92B-A55CC7BD6E08}" srcOrd="0" destOrd="0" presId="urn:microsoft.com/office/officeart/2017/3/layout/DropPinTimeline"/>
    <dgm:cxn modelId="{628C2B6C-1265-45CA-8959-99DCC5EC0D80}" type="presParOf" srcId="{CE8CDC9C-39E4-474D-A9F7-DFA2B82B1034}" destId="{5B32D4F3-2E33-4CA5-9F2C-40BD61120752}" srcOrd="1" destOrd="0" presId="urn:microsoft.com/office/officeart/2017/3/layout/DropPinTimeline"/>
    <dgm:cxn modelId="{59DD4FDF-256F-4144-9FED-A4D91EBD0097}" type="presParOf" srcId="{5B32D4F3-2E33-4CA5-9F2C-40BD61120752}" destId="{86C3CE3C-E8E3-4B77-B7A9-5F532636EA1C}" srcOrd="0" destOrd="0" presId="urn:microsoft.com/office/officeart/2017/3/layout/DropPinTimeline"/>
    <dgm:cxn modelId="{354F025E-EEBF-47AE-820F-BD8B43198543}" type="presParOf" srcId="{5B32D4F3-2E33-4CA5-9F2C-40BD61120752}" destId="{A4E5BF0E-E373-41DA-A753-4DF1210062DE}" srcOrd="1" destOrd="0" presId="urn:microsoft.com/office/officeart/2017/3/layout/DropPinTimeline"/>
    <dgm:cxn modelId="{F70D1318-E855-4C29-96EC-CF120DC17A20}" type="presParOf" srcId="{CE8CDC9C-39E4-474D-A9F7-DFA2B82B1034}" destId="{35909568-1E7E-4CE9-8BB2-73CEA048B4C5}" srcOrd="2" destOrd="0" presId="urn:microsoft.com/office/officeart/2017/3/layout/DropPinTimeline"/>
    <dgm:cxn modelId="{AA0438E1-FF8D-4517-875D-07E2E2EB1295}" type="presParOf" srcId="{CE8CDC9C-39E4-474D-A9F7-DFA2B82B1034}" destId="{7F83F4C7-BAB1-4145-98B3-52FF57C31A97}" srcOrd="3" destOrd="0" presId="urn:microsoft.com/office/officeart/2017/3/layout/DropPinTimeline"/>
    <dgm:cxn modelId="{ACEB548E-629B-4656-991A-2554F8BE4945}" type="presParOf" srcId="{CE8CDC9C-39E4-474D-A9F7-DFA2B82B1034}" destId="{3F6C79F4-2434-4D29-B145-8E0FC39B9065}" srcOrd="4" destOrd="0" presId="urn:microsoft.com/office/officeart/2017/3/layout/DropPinTimeline"/>
    <dgm:cxn modelId="{5C26D2A0-64A0-40D5-AF16-9B25617D8A4F}" type="presParOf" srcId="{CE8CDC9C-39E4-474D-A9F7-DFA2B82B1034}" destId="{93FDFF3A-F2F0-475E-8842-7B3BADA17643}" srcOrd="5" destOrd="0" presId="urn:microsoft.com/office/officeart/2017/3/layout/DropPinTimeline"/>
    <dgm:cxn modelId="{D86ED4BA-8B90-44CA-A5FE-917FD0C8BE5D}" type="presParOf" srcId="{AD32EF56-C5D5-45DD-A95F-9FD3647182CA}" destId="{FAF9AACE-F901-4ABC-A5B9-7932E10792FE}" srcOrd="9" destOrd="0" presId="urn:microsoft.com/office/officeart/2017/3/layout/DropPinTimeline"/>
    <dgm:cxn modelId="{65286DFB-0997-486E-9F9B-CFDAE009521D}" type="presParOf" srcId="{AD32EF56-C5D5-45DD-A95F-9FD3647182CA}" destId="{506AEC1A-C348-43F0-87AE-3C29F2DAC87A}" srcOrd="10" destOrd="0" presId="urn:microsoft.com/office/officeart/2017/3/layout/DropPinTimeline"/>
    <dgm:cxn modelId="{9337855A-103A-4A55-8D9F-667B17B3166F}" type="presParOf" srcId="{506AEC1A-C348-43F0-87AE-3C29F2DAC87A}" destId="{9B876B85-640C-4239-ABA2-AA6731353A0D}" srcOrd="0" destOrd="0" presId="urn:microsoft.com/office/officeart/2017/3/layout/DropPinTimeline"/>
    <dgm:cxn modelId="{BFB5F3ED-302B-4456-BD21-7CF8C1816654}" type="presParOf" srcId="{506AEC1A-C348-43F0-87AE-3C29F2DAC87A}" destId="{FF97DECA-8024-4F5D-8208-338559967708}" srcOrd="1" destOrd="0" presId="urn:microsoft.com/office/officeart/2017/3/layout/DropPinTimeline"/>
    <dgm:cxn modelId="{26601F0B-3070-4B3F-93C6-278D4D68A983}" type="presParOf" srcId="{FF97DECA-8024-4F5D-8208-338559967708}" destId="{0378461D-6823-4982-9B30-76B816C553D0}" srcOrd="0" destOrd="0" presId="urn:microsoft.com/office/officeart/2017/3/layout/DropPinTimeline"/>
    <dgm:cxn modelId="{A90D6798-6DC5-4658-BFA3-475EFFDAE67D}" type="presParOf" srcId="{FF97DECA-8024-4F5D-8208-338559967708}" destId="{79AB56DC-DC69-4B12-9701-50B9153C1B19}" srcOrd="1" destOrd="0" presId="urn:microsoft.com/office/officeart/2017/3/layout/DropPinTimeline"/>
    <dgm:cxn modelId="{C6EAA4D4-1A6C-4E14-9EFE-CB245797A8EC}" type="presParOf" srcId="{506AEC1A-C348-43F0-87AE-3C29F2DAC87A}" destId="{CBBB6FF0-D6B4-442D-8AF2-449139D11873}" srcOrd="2" destOrd="0" presId="urn:microsoft.com/office/officeart/2017/3/layout/DropPinTimeline"/>
    <dgm:cxn modelId="{719A2B2C-140C-4EC6-95A3-EB2AA664E24F}" type="presParOf" srcId="{506AEC1A-C348-43F0-87AE-3C29F2DAC87A}" destId="{18355FD0-9432-4F28-B4F7-A0895D22597F}" srcOrd="3" destOrd="0" presId="urn:microsoft.com/office/officeart/2017/3/layout/DropPinTimeline"/>
    <dgm:cxn modelId="{6FC73659-7111-4FE7-8ADE-88BCCE6B0262}" type="presParOf" srcId="{506AEC1A-C348-43F0-87AE-3C29F2DAC87A}" destId="{A759A7C2-8E3A-4CE5-ACE2-92744F96330B}" srcOrd="4" destOrd="0" presId="urn:microsoft.com/office/officeart/2017/3/layout/DropPinTimeline"/>
    <dgm:cxn modelId="{8900D96C-4C76-4374-A38D-CE28740C58F6}" type="presParOf" srcId="{506AEC1A-C348-43F0-87AE-3C29F2DAC87A}" destId="{47544F34-C5F5-4C1A-B7AE-47B2D0B585CC}" srcOrd="5" destOrd="0" presId="urn:microsoft.com/office/officeart/2017/3/layout/DropPinTimelin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AF99D6-F1BA-4661-921C-3446533DB459}">
      <dsp:nvSpPr>
        <dsp:cNvPr id="0" name=""/>
        <dsp:cNvSpPr/>
      </dsp:nvSpPr>
      <dsp:spPr>
        <a:xfrm>
          <a:off x="0" y="1924861"/>
          <a:ext cx="8921410" cy="0"/>
        </a:xfrm>
        <a:prstGeom prst="line">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8D25C08A-867F-4728-AADE-EF9830A5F15F}">
      <dsp:nvSpPr>
        <dsp:cNvPr id="0" name=""/>
        <dsp:cNvSpPr/>
      </dsp:nvSpPr>
      <dsp:spPr>
        <a:xfrm rot="8100000">
          <a:off x="60193" y="443605"/>
          <a:ext cx="283105" cy="283105"/>
        </a:xfrm>
        <a:prstGeom prst="teardrop">
          <a:avLst>
            <a:gd name="adj" fmla="val 115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CAEFBED5-1038-4051-838B-D98C827DB309}">
      <dsp:nvSpPr>
        <dsp:cNvPr id="0" name=""/>
        <dsp:cNvSpPr/>
      </dsp:nvSpPr>
      <dsp:spPr>
        <a:xfrm>
          <a:off x="91643" y="475055"/>
          <a:ext cx="220204" cy="220204"/>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C3D19659-7A17-45DC-81B2-B60241C616A9}">
      <dsp:nvSpPr>
        <dsp:cNvPr id="0" name=""/>
        <dsp:cNvSpPr/>
      </dsp:nvSpPr>
      <dsp:spPr>
        <a:xfrm>
          <a:off x="401931" y="785343"/>
          <a:ext cx="2121027" cy="1139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t>Map stakeholders</a:t>
          </a:r>
        </a:p>
        <a:p>
          <a:pPr marL="0" lvl="0" indent="0" algn="l" defTabSz="577850">
            <a:lnSpc>
              <a:spcPct val="90000"/>
            </a:lnSpc>
            <a:spcBef>
              <a:spcPct val="0"/>
            </a:spcBef>
            <a:spcAft>
              <a:spcPct val="35000"/>
            </a:spcAft>
            <a:buNone/>
          </a:pPr>
          <a:r>
            <a:rPr lang="en-US" sz="1300" kern="1200" dirty="0"/>
            <a:t>Meet with the people who can help</a:t>
          </a:r>
        </a:p>
        <a:p>
          <a:pPr marL="0" lvl="0" indent="0" algn="l" defTabSz="577850">
            <a:lnSpc>
              <a:spcPct val="90000"/>
            </a:lnSpc>
            <a:spcBef>
              <a:spcPct val="0"/>
            </a:spcBef>
            <a:spcAft>
              <a:spcPct val="35000"/>
            </a:spcAft>
            <a:buNone/>
          </a:pPr>
          <a:r>
            <a:rPr lang="en-US" sz="1300" kern="1200" dirty="0"/>
            <a:t>Establish co-production approach</a:t>
          </a:r>
        </a:p>
      </dsp:txBody>
      <dsp:txXfrm>
        <a:off x="401931" y="785343"/>
        <a:ext cx="2121027" cy="1139517"/>
      </dsp:txXfrm>
    </dsp:sp>
    <dsp:sp modelId="{8252F2C3-DEC0-4CFE-8110-565D9CE54DF7}">
      <dsp:nvSpPr>
        <dsp:cNvPr id="0" name=""/>
        <dsp:cNvSpPr/>
      </dsp:nvSpPr>
      <dsp:spPr>
        <a:xfrm>
          <a:off x="401931" y="384972"/>
          <a:ext cx="2121027" cy="400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Nov ‘25 – Mar ‘26</a:t>
          </a:r>
        </a:p>
      </dsp:txBody>
      <dsp:txXfrm>
        <a:off x="401931" y="384972"/>
        <a:ext cx="2121027" cy="400371"/>
      </dsp:txXfrm>
    </dsp:sp>
    <dsp:sp modelId="{2B48CF5F-9AE2-400D-98D1-805610844D2B}">
      <dsp:nvSpPr>
        <dsp:cNvPr id="0" name=""/>
        <dsp:cNvSpPr/>
      </dsp:nvSpPr>
      <dsp:spPr>
        <a:xfrm>
          <a:off x="201745" y="785343"/>
          <a:ext cx="0" cy="1139517"/>
        </a:xfrm>
        <a:prstGeom prst="line">
          <a:avLst/>
        </a:prstGeom>
        <a:noFill/>
        <a:ln w="12700" cap="flat" cmpd="sng" algn="ctr">
          <a:solidFill>
            <a:schemeClr val="accent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7D799D3-7625-46C3-A0BE-9BF34EA9BC35}">
      <dsp:nvSpPr>
        <dsp:cNvPr id="0" name=""/>
        <dsp:cNvSpPr/>
      </dsp:nvSpPr>
      <dsp:spPr>
        <a:xfrm>
          <a:off x="165712" y="1888827"/>
          <a:ext cx="72066" cy="72066"/>
        </a:xfrm>
        <a:prstGeom prst="ellipse">
          <a:avLst/>
        </a:prstGeom>
        <a:solidFill>
          <a:schemeClr val="accent2">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E5F253-3A2A-4058-8FD6-C9E809FF6F84}">
      <dsp:nvSpPr>
        <dsp:cNvPr id="0" name=""/>
        <dsp:cNvSpPr/>
      </dsp:nvSpPr>
      <dsp:spPr>
        <a:xfrm rot="18900000">
          <a:off x="1332760" y="3123011"/>
          <a:ext cx="283105" cy="283105"/>
        </a:xfrm>
        <a:prstGeom prst="teardrop">
          <a:avLst>
            <a:gd name="adj" fmla="val 115000"/>
          </a:avLst>
        </a:prstGeom>
        <a:solidFill>
          <a:schemeClr val="accent2">
            <a:hueOff val="936304"/>
            <a:satOff val="-1168"/>
            <a:lumOff val="275"/>
            <a:alphaOff val="0"/>
          </a:schemeClr>
        </a:solidFill>
        <a:ln w="25400" cap="flat" cmpd="sng" algn="ctr">
          <a:solidFill>
            <a:schemeClr val="accent2">
              <a:hueOff val="936304"/>
              <a:satOff val="-1168"/>
              <a:lumOff val="275"/>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BC2195B8-687A-437D-805E-89E18282DB4B}">
      <dsp:nvSpPr>
        <dsp:cNvPr id="0" name=""/>
        <dsp:cNvSpPr/>
      </dsp:nvSpPr>
      <dsp:spPr>
        <a:xfrm>
          <a:off x="1364210" y="3154462"/>
          <a:ext cx="220204" cy="220204"/>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03351317-37FB-466D-B0D1-7646FD162D34}">
      <dsp:nvSpPr>
        <dsp:cNvPr id="0" name=""/>
        <dsp:cNvSpPr/>
      </dsp:nvSpPr>
      <dsp:spPr>
        <a:xfrm>
          <a:off x="1674498" y="1924861"/>
          <a:ext cx="2121027" cy="1139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t>YP &amp; Partner Ideas workshops</a:t>
          </a:r>
        </a:p>
        <a:p>
          <a:pPr marL="0" lvl="0" indent="0" algn="l" defTabSz="577850">
            <a:lnSpc>
              <a:spcPct val="90000"/>
            </a:lnSpc>
            <a:spcBef>
              <a:spcPct val="0"/>
            </a:spcBef>
            <a:spcAft>
              <a:spcPct val="35000"/>
            </a:spcAft>
            <a:buNone/>
          </a:pPr>
          <a:r>
            <a:rPr lang="en-US" sz="1300" kern="1200" dirty="0"/>
            <a:t>Working grp created</a:t>
          </a:r>
        </a:p>
        <a:p>
          <a:pPr marL="0" lvl="0" indent="0" algn="l" defTabSz="577850">
            <a:lnSpc>
              <a:spcPct val="90000"/>
            </a:lnSpc>
            <a:spcBef>
              <a:spcPct val="0"/>
            </a:spcBef>
            <a:spcAft>
              <a:spcPct val="35000"/>
            </a:spcAft>
            <a:buNone/>
          </a:pPr>
          <a:r>
            <a:rPr lang="en-US" sz="1300" kern="1200" dirty="0"/>
            <a:t>Ideas shortlist created </a:t>
          </a:r>
        </a:p>
      </dsp:txBody>
      <dsp:txXfrm>
        <a:off x="1674498" y="1924861"/>
        <a:ext cx="2121027" cy="1139517"/>
      </dsp:txXfrm>
    </dsp:sp>
    <dsp:sp modelId="{8A800CBB-CCBD-4D05-916E-0470B8FE13E2}">
      <dsp:nvSpPr>
        <dsp:cNvPr id="0" name=""/>
        <dsp:cNvSpPr/>
      </dsp:nvSpPr>
      <dsp:spPr>
        <a:xfrm>
          <a:off x="1674498" y="3064378"/>
          <a:ext cx="2121027" cy="400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Mar – July ‘26</a:t>
          </a:r>
        </a:p>
      </dsp:txBody>
      <dsp:txXfrm>
        <a:off x="1674498" y="3064378"/>
        <a:ext cx="2121027" cy="400371"/>
      </dsp:txXfrm>
    </dsp:sp>
    <dsp:sp modelId="{D9AAF1AE-6A0D-471B-93A1-AF5249F9BEF6}">
      <dsp:nvSpPr>
        <dsp:cNvPr id="0" name=""/>
        <dsp:cNvSpPr/>
      </dsp:nvSpPr>
      <dsp:spPr>
        <a:xfrm>
          <a:off x="1474312" y="1924861"/>
          <a:ext cx="0" cy="1139517"/>
        </a:xfrm>
        <a:prstGeom prst="line">
          <a:avLst/>
        </a:prstGeom>
        <a:noFill/>
        <a:ln w="12700" cap="flat" cmpd="sng" algn="ctr">
          <a:solidFill>
            <a:schemeClr val="accent2">
              <a:hueOff val="1288723"/>
              <a:satOff val="-3699"/>
              <a:lumOff val="-5922"/>
              <a:alphaOff val="0"/>
            </a:schemeClr>
          </a:solidFill>
          <a:prstDash val="dash"/>
          <a:miter lim="800000"/>
        </a:ln>
        <a:effectLst/>
      </dsp:spPr>
      <dsp:style>
        <a:lnRef idx="1">
          <a:scrgbClr r="0" g="0" b="0"/>
        </a:lnRef>
        <a:fillRef idx="0">
          <a:scrgbClr r="0" g="0" b="0"/>
        </a:fillRef>
        <a:effectRef idx="0">
          <a:scrgbClr r="0" g="0" b="0"/>
        </a:effectRef>
        <a:fontRef idx="minor"/>
      </dsp:style>
    </dsp:sp>
    <dsp:sp modelId="{357425F0-4F62-475F-9395-87971B279A4F}">
      <dsp:nvSpPr>
        <dsp:cNvPr id="0" name=""/>
        <dsp:cNvSpPr/>
      </dsp:nvSpPr>
      <dsp:spPr>
        <a:xfrm>
          <a:off x="1438279" y="1888827"/>
          <a:ext cx="72066" cy="72066"/>
        </a:xfrm>
        <a:prstGeom prst="ellipse">
          <a:avLst/>
        </a:prstGeom>
        <a:solidFill>
          <a:schemeClr val="accent2">
            <a:hueOff val="1288723"/>
            <a:satOff val="-3699"/>
            <a:lumOff val="-592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962C45-58A4-47E1-90AE-7E3ED2E474EA}">
      <dsp:nvSpPr>
        <dsp:cNvPr id="0" name=""/>
        <dsp:cNvSpPr/>
      </dsp:nvSpPr>
      <dsp:spPr>
        <a:xfrm rot="8100000">
          <a:off x="2605326" y="443605"/>
          <a:ext cx="283105" cy="283105"/>
        </a:xfrm>
        <a:prstGeom prst="teardrop">
          <a:avLst>
            <a:gd name="adj" fmla="val 115000"/>
          </a:avLst>
        </a:prstGeom>
        <a:solidFill>
          <a:schemeClr val="accent2">
            <a:hueOff val="1872608"/>
            <a:satOff val="-2336"/>
            <a:lumOff val="549"/>
            <a:alphaOff val="0"/>
          </a:schemeClr>
        </a:solidFill>
        <a:ln w="25400" cap="flat" cmpd="sng" algn="ctr">
          <a:solidFill>
            <a:schemeClr val="accent2">
              <a:hueOff val="1872608"/>
              <a:satOff val="-2336"/>
              <a:lumOff val="549"/>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D3B1EEB4-FADD-4949-A64C-688BAFE99BCA}">
      <dsp:nvSpPr>
        <dsp:cNvPr id="0" name=""/>
        <dsp:cNvSpPr/>
      </dsp:nvSpPr>
      <dsp:spPr>
        <a:xfrm>
          <a:off x="2636777" y="475055"/>
          <a:ext cx="220204" cy="220204"/>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BDA4E353-A51F-49F3-899E-E146DC71D088}">
      <dsp:nvSpPr>
        <dsp:cNvPr id="0" name=""/>
        <dsp:cNvSpPr/>
      </dsp:nvSpPr>
      <dsp:spPr>
        <a:xfrm>
          <a:off x="2947065" y="785343"/>
          <a:ext cx="2121027" cy="1139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t>Feasibility report on each idea created</a:t>
          </a:r>
        </a:p>
        <a:p>
          <a:pPr marL="0" lvl="0" indent="0" algn="l" defTabSz="577850">
            <a:lnSpc>
              <a:spcPct val="90000"/>
            </a:lnSpc>
            <a:spcBef>
              <a:spcPct val="0"/>
            </a:spcBef>
            <a:spcAft>
              <a:spcPct val="35000"/>
            </a:spcAft>
            <a:buNone/>
          </a:pPr>
          <a:r>
            <a:rPr lang="en-US" sz="1300" kern="1200" dirty="0"/>
            <a:t>Viable ideas to working grp</a:t>
          </a:r>
        </a:p>
        <a:p>
          <a:pPr marL="0" lvl="0" indent="0" algn="l" defTabSz="577850">
            <a:lnSpc>
              <a:spcPct val="90000"/>
            </a:lnSpc>
            <a:spcBef>
              <a:spcPct val="0"/>
            </a:spcBef>
            <a:spcAft>
              <a:spcPct val="35000"/>
            </a:spcAft>
            <a:buNone/>
          </a:pPr>
          <a:r>
            <a:rPr lang="en-US" sz="1300" kern="1200" dirty="0"/>
            <a:t>Break exec sign-off on ideas to take forward </a:t>
          </a:r>
        </a:p>
      </dsp:txBody>
      <dsp:txXfrm>
        <a:off x="2947065" y="785343"/>
        <a:ext cx="2121027" cy="1139517"/>
      </dsp:txXfrm>
    </dsp:sp>
    <dsp:sp modelId="{82E5BD2C-A651-4366-B617-E95A4AE18D43}">
      <dsp:nvSpPr>
        <dsp:cNvPr id="0" name=""/>
        <dsp:cNvSpPr/>
      </dsp:nvSpPr>
      <dsp:spPr>
        <a:xfrm>
          <a:off x="2947065" y="384972"/>
          <a:ext cx="2121027" cy="400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 July - Oct  26</a:t>
          </a:r>
        </a:p>
      </dsp:txBody>
      <dsp:txXfrm>
        <a:off x="2947065" y="384972"/>
        <a:ext cx="2121027" cy="400371"/>
      </dsp:txXfrm>
    </dsp:sp>
    <dsp:sp modelId="{9112215F-D0B6-4A7D-84E0-24B56DBDE0AC}">
      <dsp:nvSpPr>
        <dsp:cNvPr id="0" name=""/>
        <dsp:cNvSpPr/>
      </dsp:nvSpPr>
      <dsp:spPr>
        <a:xfrm>
          <a:off x="2746879" y="785343"/>
          <a:ext cx="0" cy="1139517"/>
        </a:xfrm>
        <a:prstGeom prst="line">
          <a:avLst/>
        </a:prstGeom>
        <a:noFill/>
        <a:ln w="12700" cap="flat" cmpd="sng" algn="ctr">
          <a:solidFill>
            <a:schemeClr val="accent2">
              <a:hueOff val="2577445"/>
              <a:satOff val="-7397"/>
              <a:lumOff val="-11844"/>
              <a:alphaOff val="0"/>
            </a:schemeClr>
          </a:solidFill>
          <a:prstDash val="dash"/>
          <a:miter lim="800000"/>
        </a:ln>
        <a:effectLst/>
      </dsp:spPr>
      <dsp:style>
        <a:lnRef idx="1">
          <a:scrgbClr r="0" g="0" b="0"/>
        </a:lnRef>
        <a:fillRef idx="0">
          <a:scrgbClr r="0" g="0" b="0"/>
        </a:fillRef>
        <a:effectRef idx="0">
          <a:scrgbClr r="0" g="0" b="0"/>
        </a:effectRef>
        <a:fontRef idx="minor"/>
      </dsp:style>
    </dsp:sp>
    <dsp:sp modelId="{EB48AA8D-0E4F-4E30-A7A6-CFB6B42953FA}">
      <dsp:nvSpPr>
        <dsp:cNvPr id="0" name=""/>
        <dsp:cNvSpPr/>
      </dsp:nvSpPr>
      <dsp:spPr>
        <a:xfrm>
          <a:off x="2710846" y="1888827"/>
          <a:ext cx="72066" cy="72066"/>
        </a:xfrm>
        <a:prstGeom prst="ellipse">
          <a:avLst/>
        </a:prstGeom>
        <a:solidFill>
          <a:schemeClr val="accent2">
            <a:hueOff val="2577445"/>
            <a:satOff val="-7397"/>
            <a:lumOff val="-11844"/>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0D38BA-1153-4029-AA4C-0E93D3FBDB99}">
      <dsp:nvSpPr>
        <dsp:cNvPr id="0" name=""/>
        <dsp:cNvSpPr/>
      </dsp:nvSpPr>
      <dsp:spPr>
        <a:xfrm rot="18900000">
          <a:off x="3877893" y="3123011"/>
          <a:ext cx="283105" cy="283105"/>
        </a:xfrm>
        <a:prstGeom prst="teardrop">
          <a:avLst>
            <a:gd name="adj" fmla="val 115000"/>
          </a:avLst>
        </a:prstGeom>
        <a:solidFill>
          <a:schemeClr val="accent2">
            <a:hueOff val="2808911"/>
            <a:satOff val="-3503"/>
            <a:lumOff val="824"/>
            <a:alphaOff val="0"/>
          </a:schemeClr>
        </a:solidFill>
        <a:ln w="25400" cap="flat" cmpd="sng" algn="ctr">
          <a:solidFill>
            <a:schemeClr val="accent2">
              <a:hueOff val="2808911"/>
              <a:satOff val="-3503"/>
              <a:lumOff val="824"/>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7608CB56-E22C-4781-9DC9-3F801DC06BD5}">
      <dsp:nvSpPr>
        <dsp:cNvPr id="0" name=""/>
        <dsp:cNvSpPr/>
      </dsp:nvSpPr>
      <dsp:spPr>
        <a:xfrm>
          <a:off x="3909344" y="3154462"/>
          <a:ext cx="220204" cy="220204"/>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5799C036-F036-46B0-83A2-D5A6740B7466}">
      <dsp:nvSpPr>
        <dsp:cNvPr id="0" name=""/>
        <dsp:cNvSpPr/>
      </dsp:nvSpPr>
      <dsp:spPr>
        <a:xfrm>
          <a:off x="4219631" y="1924861"/>
          <a:ext cx="2121027" cy="1139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r>
            <a:rPr lang="en-US" sz="1300" kern="1200" dirty="0"/>
            <a:t>Project plans created</a:t>
          </a:r>
        </a:p>
        <a:p>
          <a:pPr marL="0" lvl="0" indent="0" algn="l" defTabSz="577850">
            <a:lnSpc>
              <a:spcPct val="90000"/>
            </a:lnSpc>
            <a:spcBef>
              <a:spcPct val="0"/>
            </a:spcBef>
            <a:spcAft>
              <a:spcPct val="35000"/>
            </a:spcAft>
            <a:buNone/>
          </a:pPr>
          <a:r>
            <a:rPr lang="en-US" sz="1300" kern="1200" dirty="0"/>
            <a:t>Evaluator in place</a:t>
          </a:r>
        </a:p>
      </dsp:txBody>
      <dsp:txXfrm>
        <a:off x="4219631" y="1924861"/>
        <a:ext cx="2121027" cy="1139517"/>
      </dsp:txXfrm>
    </dsp:sp>
    <dsp:sp modelId="{F3AAE675-A534-4706-B6A3-E46DD15FECCC}">
      <dsp:nvSpPr>
        <dsp:cNvPr id="0" name=""/>
        <dsp:cNvSpPr/>
      </dsp:nvSpPr>
      <dsp:spPr>
        <a:xfrm>
          <a:off x="4219631" y="3064378"/>
          <a:ext cx="2121027" cy="400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Oct – Dec 26</a:t>
          </a:r>
        </a:p>
      </dsp:txBody>
      <dsp:txXfrm>
        <a:off x="4219631" y="3064378"/>
        <a:ext cx="2121027" cy="400371"/>
      </dsp:txXfrm>
    </dsp:sp>
    <dsp:sp modelId="{2DB6CC92-A703-4AFC-9D23-6BB0F40CD7C5}">
      <dsp:nvSpPr>
        <dsp:cNvPr id="0" name=""/>
        <dsp:cNvSpPr/>
      </dsp:nvSpPr>
      <dsp:spPr>
        <a:xfrm>
          <a:off x="4019446" y="1924861"/>
          <a:ext cx="0" cy="1139517"/>
        </a:xfrm>
        <a:prstGeom prst="line">
          <a:avLst/>
        </a:prstGeom>
        <a:noFill/>
        <a:ln w="12700" cap="flat" cmpd="sng" algn="ctr">
          <a:solidFill>
            <a:schemeClr val="accent2">
              <a:hueOff val="3866169"/>
              <a:satOff val="-11096"/>
              <a:lumOff val="-17765"/>
              <a:alphaOff val="0"/>
            </a:schemeClr>
          </a:solidFill>
          <a:prstDash val="dash"/>
          <a:miter lim="800000"/>
        </a:ln>
        <a:effectLst/>
      </dsp:spPr>
      <dsp:style>
        <a:lnRef idx="1">
          <a:scrgbClr r="0" g="0" b="0"/>
        </a:lnRef>
        <a:fillRef idx="0">
          <a:scrgbClr r="0" g="0" b="0"/>
        </a:fillRef>
        <a:effectRef idx="0">
          <a:scrgbClr r="0" g="0" b="0"/>
        </a:effectRef>
        <a:fontRef idx="minor"/>
      </dsp:style>
    </dsp:sp>
    <dsp:sp modelId="{EA35EBD1-6D9D-4517-B925-062DD0FE3A9C}">
      <dsp:nvSpPr>
        <dsp:cNvPr id="0" name=""/>
        <dsp:cNvSpPr/>
      </dsp:nvSpPr>
      <dsp:spPr>
        <a:xfrm>
          <a:off x="3983412" y="1888827"/>
          <a:ext cx="72066" cy="72066"/>
        </a:xfrm>
        <a:prstGeom prst="ellipse">
          <a:avLst/>
        </a:prstGeom>
        <a:solidFill>
          <a:schemeClr val="accent2">
            <a:hueOff val="3866169"/>
            <a:satOff val="-11096"/>
            <a:lumOff val="-1776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C3CE3C-E8E3-4B77-B7A9-5F532636EA1C}">
      <dsp:nvSpPr>
        <dsp:cNvPr id="0" name=""/>
        <dsp:cNvSpPr/>
      </dsp:nvSpPr>
      <dsp:spPr>
        <a:xfrm rot="8100000">
          <a:off x="5150460" y="443605"/>
          <a:ext cx="283105" cy="283105"/>
        </a:xfrm>
        <a:prstGeom prst="teardrop">
          <a:avLst>
            <a:gd name="adj" fmla="val 115000"/>
          </a:avLst>
        </a:prstGeom>
        <a:solidFill>
          <a:schemeClr val="accent2">
            <a:hueOff val="3745215"/>
            <a:satOff val="-4671"/>
            <a:lumOff val="1098"/>
            <a:alphaOff val="0"/>
          </a:schemeClr>
        </a:solidFill>
        <a:ln w="25400" cap="flat" cmpd="sng" algn="ctr">
          <a:solidFill>
            <a:schemeClr val="accent2">
              <a:hueOff val="3745215"/>
              <a:satOff val="-4671"/>
              <a:lumOff val="1098"/>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A4E5BF0E-E373-41DA-A753-4DF1210062DE}">
      <dsp:nvSpPr>
        <dsp:cNvPr id="0" name=""/>
        <dsp:cNvSpPr/>
      </dsp:nvSpPr>
      <dsp:spPr>
        <a:xfrm>
          <a:off x="5181911" y="475055"/>
          <a:ext cx="220204" cy="220204"/>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35909568-1E7E-4CE9-8BB2-73CEA048B4C5}">
      <dsp:nvSpPr>
        <dsp:cNvPr id="0" name=""/>
        <dsp:cNvSpPr/>
      </dsp:nvSpPr>
      <dsp:spPr>
        <a:xfrm>
          <a:off x="5492198" y="785343"/>
          <a:ext cx="2121027" cy="1139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2550" rIns="82550" bIns="123825" numCol="1" spcCol="1270" anchor="t" anchorCtr="0">
          <a:noAutofit/>
        </a:bodyPr>
        <a:lstStyle/>
        <a:p>
          <a:pPr marL="0" lvl="0" indent="0" algn="l" defTabSz="577850">
            <a:lnSpc>
              <a:spcPct val="90000"/>
            </a:lnSpc>
            <a:spcBef>
              <a:spcPct val="0"/>
            </a:spcBef>
            <a:spcAft>
              <a:spcPct val="35000"/>
            </a:spcAft>
            <a:buNone/>
          </a:pPr>
          <a:r>
            <a:rPr lang="en-US" sz="1300" kern="1200" dirty="0"/>
            <a:t>Project plans delivered </a:t>
          </a:r>
        </a:p>
        <a:p>
          <a:pPr marL="0" lvl="0" indent="0" algn="l" defTabSz="577850">
            <a:lnSpc>
              <a:spcPct val="90000"/>
            </a:lnSpc>
            <a:spcBef>
              <a:spcPct val="0"/>
            </a:spcBef>
            <a:spcAft>
              <a:spcPct val="35000"/>
            </a:spcAft>
            <a:buNone/>
          </a:pPr>
          <a:r>
            <a:rPr lang="en-US" sz="1300" kern="1200" dirty="0"/>
            <a:t>Evaluation implemented</a:t>
          </a:r>
        </a:p>
      </dsp:txBody>
      <dsp:txXfrm>
        <a:off x="5492198" y="785343"/>
        <a:ext cx="2121027" cy="1139517"/>
      </dsp:txXfrm>
    </dsp:sp>
    <dsp:sp modelId="{7F83F4C7-BAB1-4145-98B3-52FF57C31A97}">
      <dsp:nvSpPr>
        <dsp:cNvPr id="0" name=""/>
        <dsp:cNvSpPr/>
      </dsp:nvSpPr>
      <dsp:spPr>
        <a:xfrm>
          <a:off x="5492198" y="384972"/>
          <a:ext cx="2121027" cy="400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Dec 26 – Apr 28</a:t>
          </a:r>
        </a:p>
      </dsp:txBody>
      <dsp:txXfrm>
        <a:off x="5492198" y="384972"/>
        <a:ext cx="2121027" cy="400371"/>
      </dsp:txXfrm>
    </dsp:sp>
    <dsp:sp modelId="{3F6C79F4-2434-4D29-B145-8E0FC39B9065}">
      <dsp:nvSpPr>
        <dsp:cNvPr id="0" name=""/>
        <dsp:cNvSpPr/>
      </dsp:nvSpPr>
      <dsp:spPr>
        <a:xfrm>
          <a:off x="5292013" y="785343"/>
          <a:ext cx="0" cy="1139517"/>
        </a:xfrm>
        <a:prstGeom prst="line">
          <a:avLst/>
        </a:prstGeom>
        <a:noFill/>
        <a:ln w="12700" cap="flat" cmpd="sng" algn="ctr">
          <a:solidFill>
            <a:schemeClr val="accent2">
              <a:hueOff val="5154891"/>
              <a:satOff val="-14794"/>
              <a:lumOff val="-23687"/>
              <a:alphaOff val="0"/>
            </a:schemeClr>
          </a:solidFill>
          <a:prstDash val="dash"/>
          <a:miter lim="800000"/>
        </a:ln>
        <a:effectLst/>
      </dsp:spPr>
      <dsp:style>
        <a:lnRef idx="1">
          <a:scrgbClr r="0" g="0" b="0"/>
        </a:lnRef>
        <a:fillRef idx="0">
          <a:scrgbClr r="0" g="0" b="0"/>
        </a:fillRef>
        <a:effectRef idx="0">
          <a:scrgbClr r="0" g="0" b="0"/>
        </a:effectRef>
        <a:fontRef idx="minor"/>
      </dsp:style>
    </dsp:sp>
    <dsp:sp modelId="{7A335122-7814-4A36-B92B-A55CC7BD6E08}">
      <dsp:nvSpPr>
        <dsp:cNvPr id="0" name=""/>
        <dsp:cNvSpPr/>
      </dsp:nvSpPr>
      <dsp:spPr>
        <a:xfrm>
          <a:off x="5255979" y="1888827"/>
          <a:ext cx="72066" cy="72066"/>
        </a:xfrm>
        <a:prstGeom prst="ellipse">
          <a:avLst/>
        </a:prstGeom>
        <a:solidFill>
          <a:schemeClr val="accent2">
            <a:hueOff val="5154891"/>
            <a:satOff val="-14794"/>
            <a:lumOff val="-23687"/>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378461D-6823-4982-9B30-76B816C553D0}">
      <dsp:nvSpPr>
        <dsp:cNvPr id="0" name=""/>
        <dsp:cNvSpPr/>
      </dsp:nvSpPr>
      <dsp:spPr>
        <a:xfrm rot="18900000">
          <a:off x="6423027" y="3123011"/>
          <a:ext cx="283105" cy="283105"/>
        </a:xfrm>
        <a:prstGeom prst="teardrop">
          <a:avLst>
            <a:gd name="adj" fmla="val 11500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miter/>
        </a:ln>
        <a:effectLst/>
      </dsp:spPr>
      <dsp:style>
        <a:lnRef idx="2">
          <a:scrgbClr r="0" g="0" b="0"/>
        </a:lnRef>
        <a:fillRef idx="1">
          <a:scrgbClr r="0" g="0" b="0"/>
        </a:fillRef>
        <a:effectRef idx="0">
          <a:scrgbClr r="0" g="0" b="0"/>
        </a:effectRef>
        <a:fontRef idx="minor">
          <a:schemeClr val="lt1"/>
        </a:fontRef>
      </dsp:style>
    </dsp:sp>
    <dsp:sp modelId="{79AB56DC-DC69-4B12-9701-50B9153C1B19}">
      <dsp:nvSpPr>
        <dsp:cNvPr id="0" name=""/>
        <dsp:cNvSpPr/>
      </dsp:nvSpPr>
      <dsp:spPr>
        <a:xfrm>
          <a:off x="6454478" y="3154462"/>
          <a:ext cx="220204" cy="220204"/>
        </a:xfrm>
        <a:prstGeom prst="ellipse">
          <a:avLst/>
        </a:prstGeom>
        <a:solidFill>
          <a:schemeClr val="lt1">
            <a:alpha val="90000"/>
            <a:hueOff val="0"/>
            <a:satOff val="0"/>
            <a:lumOff val="0"/>
            <a:alphaOff val="0"/>
          </a:schemeClr>
        </a:solidFill>
        <a:ln w="19050" cap="flat" cmpd="sng" algn="ctr">
          <a:noFill/>
          <a:prstDash val="solid"/>
          <a:miter lim="800000"/>
        </a:ln>
        <a:effectLst/>
      </dsp:spPr>
      <dsp:style>
        <a:lnRef idx="2">
          <a:scrgbClr r="0" g="0" b="0"/>
        </a:lnRef>
        <a:fillRef idx="1">
          <a:scrgbClr r="0" g="0" b="0"/>
        </a:fillRef>
        <a:effectRef idx="0">
          <a:scrgbClr r="0" g="0" b="0"/>
        </a:effectRef>
        <a:fontRef idx="minor"/>
      </dsp:style>
    </dsp:sp>
    <dsp:sp modelId="{CBBB6FF0-D6B4-442D-8AF2-449139D11873}">
      <dsp:nvSpPr>
        <dsp:cNvPr id="0" name=""/>
        <dsp:cNvSpPr/>
      </dsp:nvSpPr>
      <dsp:spPr>
        <a:xfrm>
          <a:off x="6764765" y="1924861"/>
          <a:ext cx="2121027" cy="1139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23825" rIns="0" bIns="82550" numCol="1" spcCol="1270" anchor="b" anchorCtr="0">
          <a:noAutofit/>
        </a:bodyPr>
        <a:lstStyle/>
        <a:p>
          <a:pPr marL="0" lvl="0" indent="0" algn="l" defTabSz="577850">
            <a:lnSpc>
              <a:spcPct val="90000"/>
            </a:lnSpc>
            <a:spcBef>
              <a:spcPct val="0"/>
            </a:spcBef>
            <a:spcAft>
              <a:spcPct val="35000"/>
            </a:spcAft>
            <a:buNone/>
          </a:pPr>
          <a:endParaRPr lang="en-US" sz="1300" kern="1200" dirty="0"/>
        </a:p>
        <a:p>
          <a:pPr marL="0" lvl="0" indent="0" algn="l" defTabSz="577850">
            <a:lnSpc>
              <a:spcPct val="90000"/>
            </a:lnSpc>
            <a:spcBef>
              <a:spcPct val="0"/>
            </a:spcBef>
            <a:spcAft>
              <a:spcPct val="35000"/>
            </a:spcAft>
            <a:buNone/>
          </a:pPr>
          <a:r>
            <a:rPr lang="en-US" sz="1300" kern="1200" dirty="0"/>
            <a:t>Learning summit event</a:t>
          </a:r>
        </a:p>
        <a:p>
          <a:pPr marL="0" lvl="0" indent="0" algn="l" defTabSz="577850">
            <a:lnSpc>
              <a:spcPct val="90000"/>
            </a:lnSpc>
            <a:spcBef>
              <a:spcPct val="0"/>
            </a:spcBef>
            <a:spcAft>
              <a:spcPct val="35000"/>
            </a:spcAft>
            <a:buNone/>
          </a:pPr>
          <a:r>
            <a:rPr lang="en-US" sz="1300" kern="1200" dirty="0"/>
            <a:t>Plan what is next</a:t>
          </a:r>
        </a:p>
      </dsp:txBody>
      <dsp:txXfrm>
        <a:off x="6764765" y="1924861"/>
        <a:ext cx="2121027" cy="1139517"/>
      </dsp:txXfrm>
    </dsp:sp>
    <dsp:sp modelId="{18355FD0-9432-4F28-B4F7-A0895D22597F}">
      <dsp:nvSpPr>
        <dsp:cNvPr id="0" name=""/>
        <dsp:cNvSpPr/>
      </dsp:nvSpPr>
      <dsp:spPr>
        <a:xfrm>
          <a:off x="6764765" y="3064378"/>
          <a:ext cx="2121027" cy="400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82550" bIns="0" numCol="1" spcCol="1270" anchor="ctr" anchorCtr="0">
          <a:noAutofit/>
        </a:bodyPr>
        <a:lstStyle/>
        <a:p>
          <a:pPr marL="0" lvl="0" indent="0" algn="l" defTabSz="577850">
            <a:lnSpc>
              <a:spcPct val="90000"/>
            </a:lnSpc>
            <a:spcBef>
              <a:spcPct val="0"/>
            </a:spcBef>
            <a:spcAft>
              <a:spcPct val="35000"/>
            </a:spcAft>
            <a:buNone/>
            <a:defRPr b="1"/>
          </a:pPr>
          <a:r>
            <a:rPr lang="en-US" sz="1300" kern="1200" dirty="0"/>
            <a:t>May 28</a:t>
          </a:r>
        </a:p>
      </dsp:txBody>
      <dsp:txXfrm>
        <a:off x="6764765" y="3064378"/>
        <a:ext cx="2121027" cy="400371"/>
      </dsp:txXfrm>
    </dsp:sp>
    <dsp:sp modelId="{A759A7C2-8E3A-4CE5-ACE2-92744F96330B}">
      <dsp:nvSpPr>
        <dsp:cNvPr id="0" name=""/>
        <dsp:cNvSpPr/>
      </dsp:nvSpPr>
      <dsp:spPr>
        <a:xfrm>
          <a:off x="6564580" y="1924861"/>
          <a:ext cx="0" cy="1139517"/>
        </a:xfrm>
        <a:prstGeom prst="line">
          <a:avLst/>
        </a:prstGeom>
        <a:noFill/>
        <a:ln w="12700" cap="flat" cmpd="sng" algn="ctr">
          <a:solidFill>
            <a:schemeClr val="accent2">
              <a:hueOff val="6443614"/>
              <a:satOff val="-18493"/>
              <a:lumOff val="-29609"/>
              <a:alphaOff val="0"/>
            </a:schemeClr>
          </a:solidFill>
          <a:prstDash val="dash"/>
          <a:miter lim="800000"/>
        </a:ln>
        <a:effectLst/>
      </dsp:spPr>
      <dsp:style>
        <a:lnRef idx="1">
          <a:scrgbClr r="0" g="0" b="0"/>
        </a:lnRef>
        <a:fillRef idx="0">
          <a:scrgbClr r="0" g="0" b="0"/>
        </a:fillRef>
        <a:effectRef idx="0">
          <a:scrgbClr r="0" g="0" b="0"/>
        </a:effectRef>
        <a:fontRef idx="minor"/>
      </dsp:style>
    </dsp:sp>
    <dsp:sp modelId="{9B876B85-640C-4239-ABA2-AA6731353A0D}">
      <dsp:nvSpPr>
        <dsp:cNvPr id="0" name=""/>
        <dsp:cNvSpPr/>
      </dsp:nvSpPr>
      <dsp:spPr>
        <a:xfrm>
          <a:off x="6528546" y="1888827"/>
          <a:ext cx="72066" cy="72066"/>
        </a:xfrm>
        <a:prstGeom prst="ellipse">
          <a:avLst/>
        </a:prstGeom>
        <a:solidFill>
          <a:schemeClr val="accent2">
            <a:hueOff val="6443614"/>
            <a:satOff val="-18493"/>
            <a:lumOff val="-29609"/>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7/3/layout/DropPinTimeline">
  <dgm:title val="Drop Pin Timeline"/>
  <dgm:desc val="Use to show a list of events in chronological order. An invisible box next to the pin contains the date and the description is immediately below. It can display a medium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fact="0.8"/>
      <dgm:constr type="ctrY" for="ch" forName="nodes" refType="h" fact="0.5"/>
    </dgm:constrLst>
    <dgm:layoutNode name="divider" styleLbl="fgAcc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w="19050">
                    <a:solidFill>
                      <a:srgbClr val="000000"/>
                    </a:solidFill>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solidFill>
                      <a:srgbClr val="000000"/>
                    </a:solidFill>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 type="primFontSz" for="des" forName="L1TextContainer1" val="20"/>
        <dgm:constr type="primFontSz" for="des" forName="L2TextContainer1" refType="primFontSz" refFor="des" refForName="L1TextContainer1" op="equ" fact="0.75"/>
        <dgm:constr type="w" for="ch" forName="composite1" refType="w"/>
        <dgm:constr type="h" for="ch" forName="composite1" refType="h"/>
        <dgm:constr type="w" for="ch" forName="spaceBetweenRectangles1" refType="w" refFor="ch" refForName="composite1" fact="0.28"/>
        <dgm:constr type="primFontSz" for="des" forName="L1TextContainer1" op="equ"/>
        <dgm:constr type="primFontSz" for="des" forName="L2TextContainer1" op="equ"/>
      </dgm:constrLst>
      <dgm:choose name="LayoutBasedOnCountOfNodes">
        <dgm:if name="LessThanOrEqualToTwoNodes" axis="ch" ptType="node" func="cnt" op="lte" val="2">
          <dgm:forEach name="nodesForEach1" axis="ch" ptType="node">
            <dgm:layoutNode name="composite1">
              <dgm:alg type="composite"/>
              <dgm:shape xmlns:r="http://schemas.openxmlformats.org/officeDocument/2006/relationships" r:blip="">
                <dgm:adjLst/>
              </dgm:shape>
              <dgm:choose name="CaseForLayoutDirection1">
                <dgm:if name="CaseForLayoutDirectionLTR1" func="var" arg="dir" op="equ" val="norm">
                  <dgm:choose name="CaseForPlacingNodesAboveAndBelowDividerLTR1">
                    <dgm:if name="CaseForPlacingNodeAboveDividerLTR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LTR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if>
                <dgm:else name="CaseForLayoutDirectionRTL1">
                  <dgm:choose name="CaseForPlacingNodesAboveAndBelowDividerRTL1">
                    <dgm:if name="CaseForPlacingNodeAboveDividerRTL1" axis="self" ptType="node" func="posOdd" op="equ" va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t" for="ch" forName="DropPinPlaceHolder1" refType="h" fact="0"/>
                        <dgm:constr type="l" for="ch" forName="DropPinPlaceHolder1" refType="w" fact="0"/>
                        <dgm:constr type="w" for="ch" forName="L2TextContainer1" refType="w" fact="0.83"/>
                        <dgm:constr type="l" for="ch" forName="L2TextContainer1" refType="r" refFor="ch" refForName="DropPinPlaceHolder1"/>
                        <dgm:constr type="t" for="ch" forName="L2TextContainer1" refType="b" refFor="ch" refForName="DropPinPlaceHolder1"/>
                        <dgm:constr type="b"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b" for="ch" forName="ConnectLine1" refType="h" fact="0.5"/>
                        <dgm:constr type="t" for="ch" forName="ConnectLine1" refType="b" refFor="ch" refForName="DropPinPlaceHolder1"/>
                        <dgm:constr type="w" for="ch" forName="EmptyPlaceHolder1" refType="w"/>
                        <dgm:constr type="h" for="ch" forName="EmptyPlaceHolder1" refType="h" fact="0.5"/>
                        <dgm:constr type="t" for="ch" forName="EmptyPlaceHolder1" refType="h" fact="0.5"/>
                      </dgm:constrLst>
                    </dgm:if>
                    <dgm:else name="CaseForPlacingNodeBelowDividerRTL1">
                      <dgm:constrLst>
                        <dgm:constr type="w" for="ch" forName="ConnectorPoint1" refType="h" refFor="ch" refForName="DropPinPlaceHolder1" fact="0.18"/>
                        <dgm:constr type="h" for="ch" forName="ConnectorPoint1" refType="h" refFor="ch" refForName="DropPinPlaceHolder1" fact="0.18"/>
                        <dgm:constr type="ctrX" for="ch" forName="ConnectorPoint1" refType="ctrX" refFor="ch" refForName="ConnectLine1"/>
                        <dgm:constr type="ctrY" for="ch" forName="ConnectorPoint1" refType="h" fact="0.5"/>
                        <dgm:constr type="w" for="ch" forName="DropPinPlaceHolder1" refType="h" fact="0.13"/>
                        <dgm:constr type="h" for="ch" forName="DropPinPlaceHolder1" refType="h" fact="0.13"/>
                        <dgm:constr type="b" for="ch" forName="DropPinPlaceHolder1" refType="h"/>
                        <dgm:constr type="l" for="ch" forName="DropPinPlaceHolder1" refType="w" fact="0"/>
                        <dgm:constr type="w" for="ch" forName="L2TextContainer1" refType="w" fact="0.83"/>
                        <dgm:constr type="l" for="ch" forName="L2TextContainer1" refType="r" refFor="ch" refForName="DropPinPlaceHolder1"/>
                        <dgm:constr type="b" for="ch" forName="L2TextContainer1" refType="t" refFor="ch" refForName="DropPinPlaceHolder1"/>
                        <dgm:constr type="t" for="ch" forName="L2TextContainer1" refType="h" fact="0.5"/>
                        <dgm:constr type="w" for="ch" forName="L1TextContainer1" refType="w" fact="0.83"/>
                        <dgm:constr type="l" for="ch" forName="L1TextContainer1" refType="r" refFor="ch" refForName="DropPinPlaceHolder1"/>
                        <dgm:constr type="b" for="ch" forName="L1TextContainer1" refType="b" refFor="ch" refForName="DropPinPlaceHolder1"/>
                        <dgm:constr type="t" for="ch" forName="L1TextContainer1" refType="t" refFor="ch" refForName="DropPinPlaceHolder1"/>
                        <dgm:constr type="w" for="ch" forName="ConnectLine1"/>
                        <dgm:constr type="ctrX" for="ch" forName="ConnectLine1" refType="ctrX" refFor="ch" refForName="DropPinPlaceHolder1"/>
                        <dgm:constr type="t" for="ch" forName="ConnectLine1" refType="h" fact="0.5"/>
                        <dgm:constr type="b" for="ch" forName="ConnectLine1" refType="t" refFor="ch" refForName="DropPinPlaceHolder1"/>
                        <dgm:constr type="w" for="ch" forName="EmptyPlaceHolder1" refType="w"/>
                        <dgm:constr type="h" for="ch" forName="EmptyPlaceHolder1" refType="h" fact="0.5"/>
                        <dgm:constr type="t" for="ch" forName="EmptyPlaceHolder1" refType="h" fact="0"/>
                      </dgm:constrLst>
                    </dgm:else>
                  </dgm:choose>
                </dgm:else>
              </dgm:choose>
              <dgm:layoutNode name="ConnectorPoint1" styleLbl="lnNode1" moveWith="ConnectLine1">
                <dgm:alg type="sp"/>
                <dgm:shape xmlns:r="http://schemas.openxmlformats.org/officeDocument/2006/relationships" type="ellipse" r:blip="" zOrderOff="10">
                  <dgm:adjLst/>
                </dgm:shape>
                <dgm:presOf/>
                <dgm:constrLst>
                  <dgm:constr type="w" refType="h" op="equ"/>
                </dgm:constrLst>
              </dgm:layoutNode>
              <dgm:layoutNode name="DropPinPlaceHolder1">
                <dgm:alg type="composite"/>
                <dgm:shape xmlns:r="http://schemas.openxmlformats.org/officeDocument/2006/relationships" r:blip="">
                  <dgm:adjLst/>
                </dgm:shape>
                <dgm:constrLst>
                  <dgm:constr type="w" for="ch" forName="DropPin1" refType="w"/>
                  <dgm:constr type="h" for="ch" forName="DropPin1" refType="h"/>
                  <dgm:constr type="ctrX" for="ch" forName="DropPin1" refType="w" fact="0.5"/>
                  <dgm:constr type="ctrY" for="ch" forName="DropPin1" refType="h" fact="0.5"/>
                  <dgm:constr type="w" for="ch" forName="Ellipse1" refType="w" refFor="ch" refForName="DropPin1" fact="0.55"/>
                  <dgm:constr type="h" for="ch" forName="Ellipse1" refType="w" refFor="ch" refForName="DropPin1" fact="0.55"/>
                  <dgm:constr type="ctrX" for="ch" forName="Ellipse1" refType="ctrX" refFor="ch" refForName="DropPin1"/>
                  <dgm:constr type="ctrY" for="ch" forName="Ellipse1" refType="ctrY" refFor="ch" refForName="DropPin1"/>
                </dgm:constrLst>
                <dgm:layoutNode name="DropPin1" styleLbl="alignNode1">
                  <dgm:alg type="sp"/>
                  <dgm:choose name="CaseForPlacingTearDropAboveAndBelowDivider1">
                    <dgm:if name="CaseForPlacingTearDropAboveDivider1" axis="self" ptType="node" func="posOdd" op="equ" val="1">
                      <dgm:shape xmlns:r="http://schemas.openxmlformats.org/officeDocument/2006/relationships" rot="135" type="teardrop" r:blip="">
                        <dgm:adjLst>
                          <dgm:adj idx="1" val="1.15"/>
                        </dgm:adjLst>
                      </dgm:shape>
                    </dgm:if>
                    <dgm:else name="CaseForPlacingTearDropBelowDivider1">
                      <dgm:shape xmlns:r="http://schemas.openxmlformats.org/officeDocument/2006/relationships" rot="-45" type="teardrop" r:blip="">
                        <dgm:adjLst>
                          <dgm:adj idx="1" val="1.15"/>
                        </dgm:adjLst>
                      </dgm:shape>
                    </dgm:else>
                  </dgm:choose>
                  <dgm:presOf/>
                  <dgm:constrLst/>
                </dgm:layoutNode>
                <dgm:layoutNode name="Ellipse1" styleLbl="fgAcc1" moveWith="DropPin1">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1" styleLbl="revTx" moveWith="L1TextContainer">
                <dgm:varLst>
                  <dgm:bulletEnabled val="1"/>
                </dgm:varLst>
                <dgm:choose name="casesForTxtDirLogic1">
                  <dgm:if name="Name771"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dgm:constr type="tMarg" refType="primFontSz" fact="0.5"/>
                      <dgm:constr type="bMarg" refType="primFontSz" fact="0.75"/>
                    </dgm:constrLst>
                  </dgm:if>
                  <dgm:else name="Name881">
                    <dgm:alg type="tx">
                      <dgm:param type="txAnchorVert" val="b"/>
                      <dgm:param type="parTxLTRAlign" val="l"/>
                      <dgm:param type="parTxRTLAlign" val="l"/>
                      <dgm:param type="txAnchorVertCh" val="b"/>
                      <dgm:param type="shpTxRTLAlignCh" val="l"/>
                      <dgm:param type="shpTxLTRAlignCh" val="l"/>
                    </dgm:alg>
                    <dgm:constrLst>
                      <dgm:constr type="lMarg"/>
                      <dgm:constr type="rMarg" refType="primFontSz" fact="0.5"/>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1"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if>
        <dgm:else name="MoreThanTwoNodes">
          <dgm:forEach name="nodesForEach" axis="ch" ptType="node">
            <dgm:layoutNode name="composite">
              <dgm:alg type="composite"/>
              <dgm:shape xmlns:r="http://schemas.openxmlformats.org/officeDocument/2006/relationships" r:blip="">
                <dgm:adjLst/>
              </dgm:shape>
              <dgm:choose name="CaseForLayoutDirection">
                <dgm:if name="CaseForLayoutDirectionLTR" func="var" arg="dir" op="equ" val="norm">
                  <dgm:choose name="CaseForPlacingNodesAboveAndBelowDividerLTR">
                    <dgm:if name="CaseForPlacingNodeAboveDividerLTR"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LTR">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ConnectLine"/>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if>
                <dgm:else name="CaseForLayoutDirectionRTL">
                  <dgm:choose name="CaseForPlacingNodesAboveAndBelowDividerRTL">
                    <dgm:if name="CaseForPlacingNodeAboveDividerRTL" axis="self" ptType="node" func="posOdd" op="equ" val="1">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t" for="ch" forName="DropPinPlaceHolder" refType="h" fact="0"/>
                        <dgm:constr type="l" for="ch" forName="DropPinPlaceHolder" refType="w" fact="0"/>
                        <dgm:constr type="w" for="ch" forName="L2TextContainer" refType="w" fact="0.83"/>
                        <dgm:constr type="l" for="ch" forName="L2TextContainer" refType="r" refFor="ch" refForName="DropPinPlaceHolder"/>
                        <dgm:constr type="t" for="ch" forName="L2TextContainer" refType="b" refFor="ch" refForName="DropPinPlaceHolder"/>
                        <dgm:constr type="b"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b" for="ch" forName="ConnectLine" refType="h" fact="0.5"/>
                        <dgm:constr type="t" for="ch" forName="ConnectLine" refType="b" refFor="ch" refForName="DropPinPlaceHolder"/>
                        <dgm:constr type="w" for="ch" forName="EmptyPlaceHolder" refType="w"/>
                        <dgm:constr type="h" for="ch" forName="EmptyPlaceHolder" refType="h" fact="0.5"/>
                        <dgm:constr type="t" for="ch" forName="EmptyPlaceHolder" refType="h" fact="0.5"/>
                      </dgm:constrLst>
                    </dgm:if>
                    <dgm:else name="CaseForPlacingNodeBelowDividerRTL">
                      <dgm:constrLst>
                        <dgm:constr type="w" for="ch" forName="ConnectorPoint" refType="h" refFor="ch" refForName="DropPinPlaceHolder" fact="0.18"/>
                        <dgm:constr type="h" for="ch" forName="ConnectorPoint" refType="h" refFor="ch" refForName="DropPinPlaceHolder" fact="0.18"/>
                        <dgm:constr type="ctrX" for="ch" forName="ConnectorPoint" refType="ctrX" refFor="ch" refForName="DropPinPlaceHolder"/>
                        <dgm:constr type="ctrY" for="ch" forName="ConnectorPoint" refType="h" fact="0.5"/>
                        <dgm:constr type="w" for="ch" forName="DropPinPlaceHolder" refType="h" fact="0.13"/>
                        <dgm:constr type="h" for="ch" forName="DropPinPlaceHolder" refType="h" fact="0.13"/>
                        <dgm:constr type="b" for="ch" forName="DropPinPlaceHolder" refType="h"/>
                        <dgm:constr type="l" for="ch" forName="DropPinPlaceHolder" refType="w" fact="0"/>
                        <dgm:constr type="w" for="ch" forName="L2TextContainer" refType="w" fact="0.83"/>
                        <dgm:constr type="l" for="ch" forName="L2TextContainer" refType="r" refFor="ch" refForName="DropPinPlaceHolder"/>
                        <dgm:constr type="b" for="ch" forName="L2TextContainer" refType="t" refFor="ch" refForName="DropPinPlaceHolder"/>
                        <dgm:constr type="t" for="ch" forName="L2TextContainer" refType="h" fact="0.5"/>
                        <dgm:constr type="w" for="ch" forName="L1TextContainer" refType="w" fact="0.83"/>
                        <dgm:constr type="l" for="ch" forName="L1TextContainer" refType="r" refFor="ch" refForName="DropPinPlaceHolder"/>
                        <dgm:constr type="b" for="ch" forName="L1TextContainer" refType="b" refFor="ch" refForName="DropPinPlaceHolder"/>
                        <dgm:constr type="t" for="ch" forName="L1TextContainer" refType="t" refFor="ch" refForName="DropPinPlaceHolder"/>
                        <dgm:constr type="w" for="ch" forName="ConnectLine"/>
                        <dgm:constr type="ctrX" for="ch" forName="ConnectLine" refType="ctrX" refFor="ch" refForName="DropPinPlaceHolder"/>
                        <dgm:constr type="t" for="ch" forName="ConnectLine" refType="h" fact="0.5"/>
                        <dgm:constr type="b" for="ch" forName="ConnectLine" refType="t" refFor="ch" refForName="DropPinPlaceHolder"/>
                        <dgm:constr type="w" for="ch" forName="EmptyPlaceHolder" refType="w"/>
                        <dgm:constr type="h" for="ch" forName="EmptyPlaceHolder" refType="h" fact="0.5"/>
                        <dgm:constr type="t" for="ch" forName="EmptyPlaceHolder" refType="h" fact="0"/>
                      </dgm:constrLst>
                    </dgm:else>
                  </dgm:choose>
                </dgm:else>
              </dgm:choose>
              <dgm:layoutNode name="ConnectorPoint" styleLbl="lnNode1" moveWith="ConnectLine">
                <dgm:alg type="sp"/>
                <dgm:shape xmlns:r="http://schemas.openxmlformats.org/officeDocument/2006/relationships" type="ellipse" r:blip="" zOrderOff="10">
                  <dgm:adjLst/>
                  <dgm:extLst>
                    <a:ext uri="{B698B0E9-8C71-41B9-8309-B3DCBF30829C}">
                      <dgm1612:spPr xmlns:dgm1612="http://schemas.microsoft.com/office/drawing/2016/12/diagram">
                        <a:ln w="6350"/>
                      </dgm1612:spPr>
                    </a:ext>
                  </dgm:extLst>
                </dgm:shape>
                <dgm:presOf/>
                <dgm:constrLst>
                  <dgm:constr type="w" refType="h" op="equ"/>
                </dgm:constrLst>
              </dgm:layoutNode>
              <dgm:layoutNode name="DropPinPlaceHolder">
                <dgm:alg type="composite"/>
                <dgm:shape xmlns:r="http://schemas.openxmlformats.org/officeDocument/2006/relationships" r:blip="">
                  <dgm:adjLst/>
                </dgm:shape>
                <dgm:constrLst>
                  <dgm:constr type="w" for="ch" forName="DropPin" refType="w"/>
                  <dgm:constr type="h" for="ch" forName="DropPin" refType="h"/>
                  <dgm:constr type="ctrX" for="ch" forName="DropPin" refType="w" fact="0.5"/>
                  <dgm:constr type="ctrY" for="ch" forName="DropPin" refType="h" fact="0.5"/>
                  <dgm:constr type="w" for="ch" forName="Ellipse" refType="w" refFor="ch" refForName="DropPin" fact="0.55"/>
                  <dgm:constr type="h" for="ch" forName="Ellipse" refType="w" refFor="ch" refForName="DropPin" fact="0.55"/>
                  <dgm:constr type="ctrX" for="ch" forName="Ellipse" refType="ctrX" refFor="ch" refForName="DropPin"/>
                  <dgm:constr type="ctrY" for="ch" forName="Ellipse" refType="ctrY" refFor="ch" refForName="DropPin"/>
                </dgm:constrLst>
                <dgm:layoutNode name="DropPin" styleLbl="alignNode1">
                  <dgm:alg type="sp"/>
                  <dgm:choose name="CaseForPlacingTearDropAboveAndBelowDivider">
                    <dgm:if name="CaseForPlacingTearDropAboveDivider" axis="self" ptType="node" func="posOdd" op="equ" val="1">
                      <dgm:shape xmlns:r="http://schemas.openxmlformats.org/officeDocument/2006/relationships" rot="135" type="teardrop" r:blip="">
                        <dgm:adjLst>
                          <dgm:adj idx="1" val="1.15"/>
                        </dgm:adjLst>
                      </dgm:shape>
                    </dgm:if>
                    <dgm:else name="CaseForPlacingTearDropBelowDivider">
                      <dgm:shape xmlns:r="http://schemas.openxmlformats.org/officeDocument/2006/relationships" rot="-45" type="teardrop" r:blip="">
                        <dgm:adjLst>
                          <dgm:adj idx="1" val="1.15"/>
                        </dgm:adjLst>
                      </dgm:shape>
                    </dgm:else>
                  </dgm:choose>
                  <dgm:presOf/>
                  <dgm:constrLst/>
                </dgm:layoutNode>
                <dgm:layoutNode name="Ellipse" styleLbl="fgAcc1" moveWith="DropPin">
                  <dgm:alg type="sp"/>
                  <dgm:shape xmlns:r="http://schemas.openxmlformats.org/officeDocument/2006/relationships" type="ellipse" r:blip="">
                    <dgm:adjLst/>
                    <dgm:extLst>
                      <a:ext uri="{B698B0E9-8C71-41B9-8309-B3DCBF30829C}">
                        <dgm1612:spPr xmlns:dgm1612="http://schemas.microsoft.com/office/drawing/2016/12/diagram">
                          <a:ln>
                            <a:noFill/>
                          </a:ln>
                        </dgm1612:spPr>
                      </a:ext>
                    </dgm:extLst>
                  </dgm:shape>
                  <dgm:presOf/>
                  <dgm:constrLst/>
                </dgm:layoutNode>
              </dgm:layoutNode>
              <dgm:layoutNode name="L2TextContainer" styleLbl="revTx" moveWith="L1TextContainer">
                <dgm:varLst>
                  <dgm:bulletEnabled val="1"/>
                </dgm:varLst>
                <dgm:choose name="casesForTxtDirLogic">
                  <dgm:if name="Name77" axis="self" ptType="node" func="posOdd" op="equ" val="1">
                    <dgm:alg type="tx">
                      <dgm:param type="txAnchorVert" val="t"/>
                      <dgm:param type="parTxLTRAlign" val="l"/>
                      <dgm:param type="parTxRTLAlign" val="l"/>
                      <dgm:param type="txAnchorVertCh" val="t"/>
                      <dgm:param type="shpTxRTLAlignCh" val="l"/>
                      <dgm:param type="shpTxLTRAlignCh" val="l"/>
                    </dgm:alg>
                    <dgm:constrLst>
                      <dgm:constr type="lMarg"/>
                      <dgm:constr type="rMarg" refType="primFontSz" fact="0.5"/>
                      <dgm:constr type="tMarg" refType="primFontSz" fact="0.5"/>
                      <dgm:constr type="bMarg" refType="primFontSz" fact="0.75"/>
                    </dgm:constrLst>
                  </dgm:if>
                  <dgm:else name="Name88">
                    <dgm:alg type="tx">
                      <dgm:param type="txAnchorVert" val="b"/>
                      <dgm:param type="parTxLTRAlign" val="l"/>
                      <dgm:param type="parTxRTLAlign" val="l"/>
                      <dgm:param type="txAnchorVertCh" val="b"/>
                      <dgm:param type="shpTxRTLAlignCh" val="l"/>
                      <dgm:param type="shpTxLTRAlignCh" val="l"/>
                    </dgm:alg>
                    <dgm:constrLst>
                      <dgm:constr type="lMarg"/>
                      <dgm:constr type="rMarg"/>
                      <dgm:constr type="tMarg" refType="primFontSz" fact="0.75"/>
                      <dgm:constr type="bMarg" refType="primFontSz" fact="0.5"/>
                    </dgm:constrLst>
                  </dgm:else>
                </dgm:choose>
                <dgm:shape xmlns:r="http://schemas.openxmlformats.org/officeDocument/2006/relationships" type="rect" r:blip="">
                  <dgm:adjLst/>
                </dgm:shape>
                <dgm:presOf axis="des" ptType="node"/>
                <dgm:ruleLst>
                  <dgm:rule type="primFontSz" val="11" fact="NaN" max="NaN"/>
                </dgm:ruleLst>
              </dgm:layoutNode>
              <dgm:layoutNode name="L1TextContainer" styleLbl="revTx">
                <dgm:varLst>
                  <dgm:chMax val="1"/>
                  <dgm:chPref val="1"/>
                  <dgm:bulletEnabled val="1"/>
                </dgm:varLst>
                <dgm:alg type="tx">
                  <dgm:param type="txAnchorVert" val="mid"/>
                  <dgm:param type="parTxLTRAlign" val="l"/>
                  <dgm:param type="parTxRTLAlign" val="l"/>
                </dgm:alg>
                <dgm:shape xmlns:r="http://schemas.openxmlformats.org/officeDocument/2006/relationships" type="rect" r:blip="">
                  <dgm:adjLst/>
                </dgm:shape>
                <dgm:presOf axis="self"/>
                <dgm:constrLst>
                  <dgm:constr type="lMarg"/>
                  <dgm:constr type="rMarg" refType="primFontSz" fact="0.5"/>
                  <dgm:constr type="tMarg"/>
                  <dgm:constr type="bMarg"/>
                </dgm:constrLst>
                <dgm:ruleLst>
                  <dgm:rule type="primFontSz" val="13"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w="12700">
                          <a:prstDash val="dash"/>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else>
      </dgm:choose>
    </dgm:layoutNode>
  </dgm:layoutNode>
  <dgm:extLst>
    <a:ext uri="{68A01E43-0DF5-4B5B-8FA6-DAF915123BFB}">
      <dgm1612:lstStyle xmlns:dgm1612="http://schemas.microsoft.com/office/drawing/2016/12/diagram">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6600" cy="5365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281488" y="0"/>
            <a:ext cx="3276600" cy="536575"/>
          </a:xfrm>
          <a:prstGeom prst="rect">
            <a:avLst/>
          </a:prstGeom>
        </p:spPr>
        <p:txBody>
          <a:bodyPr vert="horz" lIns="91440" tIns="45720" rIns="91440" bIns="45720" rtlCol="0"/>
          <a:lstStyle>
            <a:lvl1pPr algn="r">
              <a:defRPr sz="1200"/>
            </a:lvl1pPr>
          </a:lstStyle>
          <a:p>
            <a:fld id="{E7094C8C-2A4F-49D2-8FC7-120DA33D3FE2}" type="datetimeFigureOut">
              <a:t>5/19/2026</a:t>
            </a:fld>
            <a:endParaRPr lang="en-US" dirty="0"/>
          </a:p>
        </p:txBody>
      </p:sp>
      <p:sp>
        <p:nvSpPr>
          <p:cNvPr id="4" name="Slide Image Placeholder 3"/>
          <p:cNvSpPr>
            <a:spLocks noGrp="1" noRot="1" noChangeAspect="1"/>
          </p:cNvSpPr>
          <p:nvPr>
            <p:ph type="sldImg" idx="2"/>
          </p:nvPr>
        </p:nvSpPr>
        <p:spPr>
          <a:xfrm>
            <a:off x="573088" y="1336675"/>
            <a:ext cx="6413500" cy="36083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55650" y="5145088"/>
            <a:ext cx="6048375" cy="42100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0155238"/>
            <a:ext cx="3276600" cy="53657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281488" y="10155238"/>
            <a:ext cx="3276600" cy="536575"/>
          </a:xfrm>
          <a:prstGeom prst="rect">
            <a:avLst/>
          </a:prstGeom>
        </p:spPr>
        <p:txBody>
          <a:bodyPr vert="horz" lIns="91440" tIns="45720" rIns="91440" bIns="45720" rtlCol="0" anchor="b"/>
          <a:lstStyle>
            <a:lvl1pPr algn="r">
              <a:defRPr sz="1200"/>
            </a:lvl1pPr>
          </a:lstStyle>
          <a:p>
            <a:fld id="{B875F748-6121-4EA5-B48A-B39DDA51216B}" type="slidenum">
              <a:t>‹#›</a:t>
            </a:fld>
            <a:endParaRPr lang="en-US" dirty="0"/>
          </a:p>
        </p:txBody>
      </p:sp>
    </p:spTree>
    <p:extLst>
      <p:ext uri="{BB962C8B-B14F-4D97-AF65-F5344CB8AC3E}">
        <p14:creationId xmlns:p14="http://schemas.microsoft.com/office/powerpoint/2010/main" val="4176790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stbasils.org.uk/projects/live-and-work/"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875F748-6121-4EA5-B48A-B39DDA51216B}" type="slidenum">
              <a:rPr lang="en-GB" smtClean="0"/>
              <a:t>1</a:t>
            </a:fld>
            <a:endParaRPr lang="en-GB" dirty="0"/>
          </a:p>
        </p:txBody>
      </p:sp>
    </p:spTree>
    <p:extLst>
      <p:ext uri="{BB962C8B-B14F-4D97-AF65-F5344CB8AC3E}">
        <p14:creationId xmlns:p14="http://schemas.microsoft.com/office/powerpoint/2010/main" val="2568444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5B19B-9142-8A85-9027-A6C08F52EB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2E381A-A859-1CD7-0315-738A4672F30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211CE64-CCC1-50C0-483D-ED3479B61F5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285750" indent="-285750">
              <a:lnSpc>
                <a:spcPct val="150000"/>
              </a:lnSpc>
              <a:buFont typeface="Arial" panose="020B0604020202020204" pitchFamily="34" charset="0"/>
              <a:buChar char="•"/>
            </a:pPr>
            <a:r>
              <a:rPr lang="en-GB" sz="1200" b="1" dirty="0">
                <a:solidFill>
                  <a:srgbClr val="21224A"/>
                </a:solidFill>
                <a:latin typeface="Arial"/>
                <a:cs typeface="Arial"/>
              </a:rPr>
              <a:t>Commonweal/Tenancy flipping -  Staying Close (SC) example – My Home pilot</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 SC provider lease one bed flat from Registered Provider – YP housed via SC – SC provider is landlord (via a licence or tenancy agreement) – taper SC full support over 6 </a:t>
            </a:r>
            <a:r>
              <a:rPr lang="en-GB" sz="1200" dirty="0" err="1">
                <a:solidFill>
                  <a:srgbClr val="21224A"/>
                </a:solidFill>
                <a:latin typeface="Arial"/>
                <a:cs typeface="Arial"/>
              </a:rPr>
              <a:t>mths</a:t>
            </a:r>
            <a:r>
              <a:rPr lang="en-GB" sz="1200" dirty="0">
                <a:solidFill>
                  <a:srgbClr val="21224A"/>
                </a:solidFill>
                <a:latin typeface="Arial"/>
                <a:cs typeface="Arial"/>
              </a:rPr>
              <a:t> – co produced exit plan </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While in SC funded by Exempt Rent paid by HB plus DFE Staying Close funding (for support) - </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Transition to take over tenancy (flip) to become permanent accommodation with SC ‘lifelong support’ offer in place</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Commonweal evaluation highlights need for mixed funding package to make this sustainable (to back fill properties and provide ongoing support)</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Investment funds and repayments available may make rents too high for YP to be a  permanent housing option</a:t>
            </a:r>
          </a:p>
          <a:p>
            <a:pPr marL="285750" indent="-285750">
              <a:lnSpc>
                <a:spcPct val="150000"/>
              </a:lnSpc>
              <a:buFont typeface="Arial" panose="020B0604020202020204" pitchFamily="34" charset="0"/>
              <a:buChar char="•"/>
            </a:pPr>
            <a:endParaRPr lang="en-GB" sz="1200" dirty="0">
              <a:solidFill>
                <a:srgbClr val="21224A"/>
              </a:solidFill>
              <a:latin typeface="Arial"/>
              <a:cs typeface="Arial"/>
            </a:endParaRPr>
          </a:p>
          <a:p>
            <a:pPr marL="285750" indent="-285750">
              <a:lnSpc>
                <a:spcPct val="150000"/>
              </a:lnSpc>
              <a:buFont typeface="Arial" panose="020B0604020202020204" pitchFamily="34" charset="0"/>
              <a:buChar char="•"/>
            </a:pPr>
            <a:r>
              <a:rPr lang="en-GB" sz="1200" b="1" dirty="0">
                <a:solidFill>
                  <a:srgbClr val="21224A"/>
                </a:solidFill>
                <a:latin typeface="Arial"/>
                <a:cs typeface="Arial"/>
              </a:rPr>
              <a:t>Commonweal – Peer Landlord ‘Supportive’ Housing/shared housing – example in London not aimed at care leavers/YP but could translate </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Consortium purchase properties funded by Commonweal, Esmee Fairburn, Bridges Futures and Trust for London (could target empty homes?)</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Those at risk of homelessness but ready to live independently (other supported housing not suitable)</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Sustain employment, training, education</a:t>
            </a:r>
          </a:p>
          <a:p>
            <a:pPr marL="285750" indent="-285750">
              <a:lnSpc>
                <a:spcPct val="150000"/>
              </a:lnSpc>
              <a:buFont typeface="Arial" panose="020B0604020202020204" pitchFamily="34" charset="0"/>
              <a:buChar char="•"/>
            </a:pPr>
            <a:r>
              <a:rPr lang="en-GB" sz="1200" dirty="0">
                <a:solidFill>
                  <a:srgbClr val="21224A"/>
                </a:solidFill>
                <a:latin typeface="Arial"/>
                <a:cs typeface="Arial"/>
              </a:rPr>
              <a:t>Independence but with a safety net of low level support – encouraging a ‘peer support’ approach /reducing core costs</a:t>
            </a:r>
          </a:p>
          <a:p>
            <a:pPr marL="285750" indent="-285750">
              <a:lnSpc>
                <a:spcPct val="150000"/>
              </a:lnSpc>
              <a:buFont typeface="Arial" panose="020B0604020202020204" pitchFamily="34" charset="0"/>
              <a:buChar char="•"/>
            </a:pPr>
            <a:endParaRPr lang="en-GB" sz="1200" dirty="0">
              <a:solidFill>
                <a:srgbClr val="21224A"/>
              </a:solidFill>
              <a:latin typeface="Arial"/>
              <a:cs typeface="Arial"/>
            </a:endParaRPr>
          </a:p>
          <a:p>
            <a:pPr rtl="0" fontAlgn="base"/>
            <a:r>
              <a:rPr lang="en-GB" sz="1200" b="0" i="0" u="none" strike="noStrike" kern="1200" dirty="0">
                <a:solidFill>
                  <a:schemeClr val="tx1"/>
                </a:solidFill>
                <a:effectLst/>
                <a:latin typeface="+mn-lt"/>
                <a:ea typeface="+mn-ea"/>
                <a:cs typeface="+mn-cs"/>
              </a:rPr>
              <a:t>Social investment to purchase properties - new Social and Sustainable Living fund (SASL). Target grp includes YP and care leavers as well as those needing to move on from Supported housing - designed to ease move on blockages - provide rented accommodation based on what YP can afford not market rent reductions (similar to Centrepoint approach) </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br>
              <a:rPr lang="en-US" sz="1200" b="0" i="0"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Subsidised independent living - funding is a 10 year loan - can lend to RPs, charities, CICs - RP can act as Managing Agent - to increase RP social impact- charity can provide light touch support </a:t>
            </a:r>
            <a:r>
              <a:rPr lang="en-US" sz="1200" b="0" i="0" kern="1200" dirty="0">
                <a:solidFill>
                  <a:schemeClr val="tx1"/>
                </a:solidFill>
                <a:effectLst/>
                <a:latin typeface="+mn-lt"/>
                <a:ea typeface="+mn-ea"/>
                <a:cs typeface="+mn-cs"/>
              </a:rPr>
              <a:t>​</a:t>
            </a:r>
            <a:br>
              <a:rPr lang="en-US" sz="1200" b="0" i="0" kern="1200" dirty="0">
                <a:solidFill>
                  <a:schemeClr val="tx1"/>
                </a:solidFill>
                <a:effectLst/>
                <a:latin typeface="+mn-lt"/>
                <a:ea typeface="+mn-ea"/>
                <a:cs typeface="+mn-cs"/>
              </a:rPr>
            </a:br>
            <a:r>
              <a:rPr lang="en-GB" sz="1200" b="0" i="0" u="none" strike="noStrike" kern="1200" dirty="0">
                <a:solidFill>
                  <a:schemeClr val="tx1"/>
                </a:solidFill>
                <a:effectLst/>
                <a:latin typeface="+mn-lt"/>
                <a:ea typeface="+mn-ea"/>
                <a:cs typeface="+mn-cs"/>
              </a:rPr>
              <a:t>Loans cover 100% purchase price plus refurb costs/fees so long as don't exceed 110%LTV - term over 10 years - interest rate at 2% - after 10 yrs remortgage and pay back full loan amount (should have gained some equity over 10 years ) - loan only secured on property not wider organisation assets - would be beneficial to have some matched funding e.g. </a:t>
            </a:r>
            <a:r>
              <a:rPr lang="en-GB" sz="1200" b="0" i="0" u="none" strike="noStrike" kern="1200" dirty="0" err="1">
                <a:solidFill>
                  <a:schemeClr val="tx1"/>
                </a:solidFill>
                <a:effectLst/>
                <a:latin typeface="+mn-lt"/>
                <a:ea typeface="+mn-ea"/>
                <a:cs typeface="+mn-cs"/>
              </a:rPr>
              <a:t>Welland</a:t>
            </a:r>
            <a:r>
              <a:rPr lang="en-GB" sz="1200" b="0" i="0" u="none" strike="noStrike" kern="1200" dirty="0">
                <a:solidFill>
                  <a:schemeClr val="tx1"/>
                </a:solidFill>
                <a:effectLst/>
                <a:latin typeface="+mn-lt"/>
                <a:ea typeface="+mn-ea"/>
                <a:cs typeface="+mn-cs"/>
              </a:rPr>
              <a:t> Trust or s106 funds (if RP loan) </a:t>
            </a:r>
            <a:r>
              <a:rPr lang="en-US" sz="1200" b="0" i="0" kern="1200" dirty="0">
                <a:solidFill>
                  <a:schemeClr val="tx1"/>
                </a:solidFill>
                <a:effectLst/>
                <a:latin typeface="+mn-lt"/>
                <a:ea typeface="+mn-ea"/>
                <a:cs typeface="+mn-cs"/>
              </a:rPr>
              <a:t>​</a:t>
            </a:r>
          </a:p>
          <a:p>
            <a:pPr rtl="0" fontAlgn="base"/>
            <a:r>
              <a:rPr lang="en-GB" sz="1200" b="0" i="0" kern="1200" dirty="0">
                <a:solidFill>
                  <a:schemeClr val="tx1"/>
                </a:solidFill>
                <a:effectLst/>
                <a:latin typeface="+mn-lt"/>
                <a:ea typeface="+mn-ea"/>
                <a:cs typeface="+mn-cs"/>
              </a:rPr>
              <a:t>​</a:t>
            </a:r>
            <a:endParaRPr lang="en-GB" sz="1200" dirty="0">
              <a:solidFill>
                <a:srgbClr val="21224A"/>
              </a:solidFill>
              <a:latin typeface="Arial"/>
              <a:cs typeface="Arial"/>
            </a:endParaRPr>
          </a:p>
          <a:p>
            <a:pPr marL="285750" indent="-285750">
              <a:lnSpc>
                <a:spcPct val="150000"/>
              </a:lnSpc>
              <a:buFont typeface="Arial" panose="020B0604020202020204" pitchFamily="34" charset="0"/>
              <a:buChar char="•"/>
            </a:pPr>
            <a:endParaRPr lang="en-GB" sz="1200" dirty="0">
              <a:solidFill>
                <a:srgbClr val="21224A"/>
              </a:solidFill>
              <a:latin typeface="Arial"/>
              <a:cs typeface="Arial"/>
            </a:endParaRPr>
          </a:p>
          <a:p>
            <a:pPr rtl="0" fontAlgn="base"/>
            <a:r>
              <a:rPr lang="en-GB" sz="1200" b="1" i="0" u="none" strike="noStrike" kern="1200" dirty="0">
                <a:solidFill>
                  <a:schemeClr val="tx1"/>
                </a:solidFill>
                <a:effectLst/>
                <a:latin typeface="+mn-lt"/>
                <a:ea typeface="+mn-ea"/>
                <a:cs typeface="+mn-cs"/>
              </a:rPr>
              <a:t>St Basils Live and work – low cost housing model in West Midlands Combined Authority – accommodation very similar to student </a:t>
            </a:r>
            <a:r>
              <a:rPr lang="en-GB" sz="1200" b="1" i="0" u="none" strike="noStrike" kern="1200" dirty="0" err="1">
                <a:solidFill>
                  <a:schemeClr val="tx1"/>
                </a:solidFill>
                <a:effectLst/>
                <a:latin typeface="+mn-lt"/>
                <a:ea typeface="+mn-ea"/>
                <a:cs typeface="+mn-cs"/>
              </a:rPr>
              <a:t>accom</a:t>
            </a:r>
            <a:r>
              <a:rPr lang="en-GB" sz="1200" b="1" i="0" u="none" strike="noStrike" kern="1200" dirty="0">
                <a:solidFill>
                  <a:schemeClr val="tx1"/>
                </a:solidFill>
                <a:effectLst/>
                <a:latin typeface="+mn-lt"/>
                <a:ea typeface="+mn-ea"/>
                <a:cs typeface="+mn-cs"/>
              </a:rPr>
              <a:t> – single occupancy Assured tenancies post RRA implementation – some </a:t>
            </a:r>
            <a:r>
              <a:rPr lang="en-GB" sz="1200" b="1" i="0" u="none" strike="noStrike" kern="1200" dirty="0" err="1">
                <a:solidFill>
                  <a:schemeClr val="tx1"/>
                </a:solidFill>
                <a:effectLst/>
                <a:latin typeface="+mn-lt"/>
                <a:ea typeface="+mn-ea"/>
                <a:cs typeface="+mn-cs"/>
              </a:rPr>
              <a:t>accom</a:t>
            </a:r>
            <a:r>
              <a:rPr lang="en-GB" sz="1200" b="1" i="0" u="none" strike="noStrike" kern="1200" dirty="0">
                <a:solidFill>
                  <a:schemeClr val="tx1"/>
                </a:solidFill>
                <a:effectLst/>
                <a:latin typeface="+mn-lt"/>
                <a:ea typeface="+mn-ea"/>
                <a:cs typeface="+mn-cs"/>
              </a:rPr>
              <a:t> is shared (makes it much cheaper to rent )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r>
              <a:rPr lang="en-US" dirty="0">
                <a:hlinkClick r:id="rId3"/>
              </a:rPr>
              <a:t>Live and Work</a:t>
            </a:r>
            <a:endParaRPr lang="en-US"/>
          </a:p>
          <a:p>
            <a:pPr rtl="0" fontAlgn="base"/>
            <a:r>
              <a:rPr lang="en-GB" sz="1200" b="0" i="0" u="none" strike="noStrike" kern="1200" dirty="0">
                <a:solidFill>
                  <a:schemeClr val="tx1"/>
                </a:solidFill>
                <a:effectLst/>
                <a:latin typeface="+mn-lt"/>
                <a:ea typeface="+mn-ea"/>
                <a:cs typeface="+mn-cs"/>
              </a:rPr>
              <a:t>Exemption from RRA ground 5H mandatory ground  Occupation as stepping stone accommodation – Ground 5H (where an RP or a charity lets to a tenant meeting eligibility criteria at “affordable rent”, to help them access the private rented sector and/or transition to living independently, and the tenant no longer meets the eligibility criteria, or a limited period has come to an end).  The relevant notice period for this Ground will be 2 months – ( govt guidance states ground cannot be used until 2027 )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1" i="0" u="none" strike="noStrike" kern="1200" dirty="0">
                <a:solidFill>
                  <a:schemeClr val="tx1"/>
                </a:solidFill>
                <a:effectLst/>
                <a:latin typeface="+mn-lt"/>
                <a:ea typeface="+mn-ea"/>
                <a:cs typeface="+mn-cs"/>
              </a:rPr>
              <a:t>Properties need to be debt free to keep costs down – funded by:</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 Homes England</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Empty Homes Grant ​</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FR/donations/trusts</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S106 and other LAS funds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Peppercorn leases – utilising public sector buildings /repurpose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Refurb costs need to future proof future running and maintenance costs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RP is the landlord (or could be a charity) - fixed terms max 3years (usually 2 yrs) move on the PRS or owner occupation/shared ownership not social housing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Evaluation shows for every £1 spent on provision provides £14 return</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Basic HM function provided by landlord 2 staff manage 84 tenancies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Provide basis furniture e.g. white goods basic bed etc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u="none" strike="noStrike" kern="1200" dirty="0">
                <a:solidFill>
                  <a:schemeClr val="tx1"/>
                </a:solidFill>
                <a:effectLst/>
                <a:latin typeface="+mn-lt"/>
                <a:ea typeface="+mn-ea"/>
                <a:cs typeface="+mn-cs"/>
              </a:rPr>
              <a:t>Accommodation can be dispersed or in blocks </a:t>
            </a:r>
            <a:r>
              <a:rPr lang="en-US" sz="1200" b="0" i="0" u="none" strike="noStrike"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a:t>
            </a:r>
          </a:p>
          <a:p>
            <a:pPr rtl="0" fontAlgn="base"/>
            <a:r>
              <a:rPr lang="en-GB" sz="1200" b="0" i="0" kern="1200" dirty="0">
                <a:solidFill>
                  <a:schemeClr val="tx1"/>
                </a:solidFill>
                <a:effectLst/>
                <a:latin typeface="+mn-lt"/>
                <a:ea typeface="+mn-ea"/>
                <a:cs typeface="+mn-cs"/>
              </a:rPr>
              <a:t>​</a:t>
            </a:r>
          </a:p>
          <a:p>
            <a:pPr marL="285750" indent="-285750">
              <a:lnSpc>
                <a:spcPct val="150000"/>
              </a:lnSpc>
              <a:buFont typeface="Arial" panose="020B0604020202020204" pitchFamily="34" charset="0"/>
              <a:buChar char="•"/>
            </a:pPr>
            <a:endParaRPr lang="en-GB" sz="1200" dirty="0">
              <a:solidFill>
                <a:srgbClr val="21224A"/>
              </a:solidFill>
              <a:latin typeface="Arial"/>
              <a:cs typeface="Arial"/>
            </a:endParaRPr>
          </a:p>
          <a:p>
            <a:pPr marL="285750" indent="-285750">
              <a:lnSpc>
                <a:spcPct val="150000"/>
              </a:lnSpc>
              <a:buFont typeface="Arial" panose="020B0604020202020204" pitchFamily="34" charset="0"/>
              <a:buChar char="•"/>
            </a:pPr>
            <a:endParaRPr lang="en-GB" sz="1200" dirty="0">
              <a:solidFill>
                <a:srgbClr val="21224A"/>
              </a:solidFill>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solidFill>
                <a:srgbClr val="444444"/>
              </a:solidFill>
            </a:endParaRPr>
          </a:p>
          <a:p>
            <a:endParaRPr lang="en-GB" dirty="0">
              <a:solidFill>
                <a:srgbClr val="444444"/>
              </a:solidFill>
            </a:endParaRPr>
          </a:p>
          <a:p>
            <a:endParaRPr lang="en-GB" dirty="0">
              <a:solidFill>
                <a:srgbClr val="444444"/>
              </a:solidFill>
            </a:endParaRPr>
          </a:p>
          <a:p>
            <a:endParaRPr lang="en-GB" dirty="0">
              <a:ea typeface="Calibri"/>
              <a:cs typeface="Calibri"/>
            </a:endParaRPr>
          </a:p>
          <a:p>
            <a:endParaRPr lang="en-GB" dirty="0">
              <a:ea typeface="Calibri"/>
              <a:cs typeface="Calibri"/>
            </a:endParaRPr>
          </a:p>
        </p:txBody>
      </p:sp>
      <p:sp>
        <p:nvSpPr>
          <p:cNvPr id="4" name="Slide Number Placeholder 3">
            <a:extLst>
              <a:ext uri="{FF2B5EF4-FFF2-40B4-BE49-F238E27FC236}">
                <a16:creationId xmlns:a16="http://schemas.microsoft.com/office/drawing/2014/main" id="{109F27A4-941F-AFD1-6B72-8F2F9448977A}"/>
              </a:ext>
            </a:extLst>
          </p:cNvPr>
          <p:cNvSpPr>
            <a:spLocks noGrp="1"/>
          </p:cNvSpPr>
          <p:nvPr>
            <p:ph type="sldNum" sz="quarter" idx="5"/>
          </p:nvPr>
        </p:nvSpPr>
        <p:spPr/>
        <p:txBody>
          <a:bodyPr/>
          <a:lstStyle/>
          <a:p>
            <a:fld id="{B875F748-6121-4EA5-B48A-B39DDA51216B}" type="slidenum">
              <a:rPr lang="en-GB"/>
              <a:t>13</a:t>
            </a:fld>
            <a:endParaRPr lang="en-GB" dirty="0"/>
          </a:p>
        </p:txBody>
      </p:sp>
    </p:spTree>
    <p:extLst>
      <p:ext uri="{BB962C8B-B14F-4D97-AF65-F5344CB8AC3E}">
        <p14:creationId xmlns:p14="http://schemas.microsoft.com/office/powerpoint/2010/main" val="2343716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BACB7-CBDF-3DEA-3F27-9FBEDC4C97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A5EF38-AE5D-2130-F2B9-13175EC52D3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26C2DC2-A449-F12B-DAEA-28CF8175D074}"/>
              </a:ext>
            </a:extLst>
          </p:cNvPr>
          <p:cNvSpPr>
            <a:spLocks noGrp="1"/>
          </p:cNvSpPr>
          <p:nvPr>
            <p:ph type="body" idx="1"/>
          </p:nvPr>
        </p:nvSpPr>
        <p:spPr/>
        <p:txBody>
          <a:bodyPr/>
          <a:lstStyle/>
          <a:p>
            <a:endParaRPr lang="en-GB" dirty="0">
              <a:ea typeface="Calibri"/>
              <a:cs typeface="Calibri"/>
            </a:endParaRPr>
          </a:p>
          <a:p>
            <a:pPr rtl="0"/>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8183DD68-E49A-3507-C865-496E194F86B3}"/>
              </a:ext>
            </a:extLst>
          </p:cNvPr>
          <p:cNvSpPr>
            <a:spLocks noGrp="1"/>
          </p:cNvSpPr>
          <p:nvPr>
            <p:ph type="sldNum" sz="quarter" idx="5"/>
          </p:nvPr>
        </p:nvSpPr>
        <p:spPr/>
        <p:txBody>
          <a:bodyPr/>
          <a:lstStyle/>
          <a:p>
            <a:fld id="{B875F748-6121-4EA5-B48A-B39DDA51216B}" type="slidenum">
              <a:rPr lang="en-GB"/>
              <a:t>14</a:t>
            </a:fld>
            <a:endParaRPr lang="en-GB" dirty="0"/>
          </a:p>
        </p:txBody>
      </p:sp>
    </p:spTree>
    <p:extLst>
      <p:ext uri="{BB962C8B-B14F-4D97-AF65-F5344CB8AC3E}">
        <p14:creationId xmlns:p14="http://schemas.microsoft.com/office/powerpoint/2010/main" val="16826369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2">
          <a:extLst>
            <a:ext uri="{FF2B5EF4-FFF2-40B4-BE49-F238E27FC236}">
              <a16:creationId xmlns:a16="http://schemas.microsoft.com/office/drawing/2014/main" id="{83F293D4-F689-A6A3-534C-E791AF48F8CD}"/>
            </a:ext>
          </a:extLst>
        </p:cNvPr>
        <p:cNvGrpSpPr/>
        <p:nvPr/>
      </p:nvGrpSpPr>
      <p:grpSpPr>
        <a:xfrm>
          <a:off x="0" y="0"/>
          <a:ext cx="0" cy="0"/>
          <a:chOff x="0" y="0"/>
          <a:chExt cx="0" cy="0"/>
        </a:xfrm>
      </p:grpSpPr>
      <p:sp>
        <p:nvSpPr>
          <p:cNvPr id="593" name="Google Shape;593;g34523020797_0_2860:notes">
            <a:extLst>
              <a:ext uri="{FF2B5EF4-FFF2-40B4-BE49-F238E27FC236}">
                <a16:creationId xmlns:a16="http://schemas.microsoft.com/office/drawing/2014/main" id="{CE8F7495-4780-C2F5-2B5F-71656515AD1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4" name="Google Shape;594;g34523020797_0_2860:notes">
            <a:extLst>
              <a:ext uri="{FF2B5EF4-FFF2-40B4-BE49-F238E27FC236}">
                <a16:creationId xmlns:a16="http://schemas.microsoft.com/office/drawing/2014/main" id="{F157BF59-A5EC-970E-AB64-261B56F0218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GB">
                <a:ea typeface="Calibri"/>
                <a:cs typeface="Calibri"/>
              </a:rPr>
              <a:t>Pilots funded by DfE – involve Corporate Parenting Teams and support providers/SCSC providers </a:t>
            </a:r>
          </a:p>
          <a:p>
            <a:r>
              <a:rPr lang="en-GB">
                <a:solidFill>
                  <a:srgbClr val="E55925"/>
                </a:solidFill>
                <a:highlight>
                  <a:srgbClr val="ECEFFB"/>
                </a:highlight>
              </a:rPr>
              <a:t>Who are we?</a:t>
            </a:r>
            <a:endParaRPr lang="en-GB"/>
          </a:p>
          <a:p>
            <a:r>
              <a:rPr lang="en-GB" dirty="0">
                <a:solidFill>
                  <a:srgbClr val="212529"/>
                </a:solidFill>
                <a:highlight>
                  <a:srgbClr val="ECEFFB"/>
                </a:highlight>
              </a:rPr>
              <a:t>The National House Project (NHP) is a Charitable Incorporated Organisation (CIO), established in August 2018. It provides the knowledge, resources and support to establish and maintain Local House Projects (LHPs) and believes that joining a LHP should be an option for all young people leaving care.</a:t>
            </a:r>
            <a:endParaRPr lang="en-GB" dirty="0"/>
          </a:p>
          <a:p>
            <a:r>
              <a:rPr lang="en-GB">
                <a:solidFill>
                  <a:srgbClr val="E55925"/>
                </a:solidFill>
                <a:highlight>
                  <a:srgbClr val="ECEFFB"/>
                </a:highlight>
              </a:rPr>
              <a:t>How do we help young people leaving care?</a:t>
            </a:r>
            <a:endParaRPr lang="en-GB"/>
          </a:p>
          <a:p>
            <a:r>
              <a:rPr lang="en-GB">
                <a:solidFill>
                  <a:srgbClr val="212529"/>
                </a:solidFill>
                <a:highlight>
                  <a:srgbClr val="ECEFFB"/>
                </a:highlight>
              </a:rPr>
              <a:t>Young people experience leaving care together and this peer community supports them to develop the practical and emotional skills that they need to live interdependently. They work on houses which become their homes to live in for as long as they want.</a:t>
            </a:r>
            <a:endParaRPr lang="en-GB"/>
          </a:p>
          <a:p>
            <a:endParaRPr lang="en-GB" dirty="0">
              <a:ea typeface="Calibri"/>
              <a:cs typeface="Calibri"/>
            </a:endParaRPr>
          </a:p>
        </p:txBody>
      </p:sp>
    </p:spTree>
    <p:extLst>
      <p:ext uri="{BB962C8B-B14F-4D97-AF65-F5344CB8AC3E}">
        <p14:creationId xmlns:p14="http://schemas.microsoft.com/office/powerpoint/2010/main" val="3202392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7">
          <a:extLst>
            <a:ext uri="{FF2B5EF4-FFF2-40B4-BE49-F238E27FC236}">
              <a16:creationId xmlns:a16="http://schemas.microsoft.com/office/drawing/2014/main" id="{52DBD6C3-597B-4081-FD6E-517334364247}"/>
            </a:ext>
          </a:extLst>
        </p:cNvPr>
        <p:cNvGrpSpPr/>
        <p:nvPr/>
      </p:nvGrpSpPr>
      <p:grpSpPr>
        <a:xfrm>
          <a:off x="0" y="0"/>
          <a:ext cx="0" cy="0"/>
          <a:chOff x="0" y="0"/>
          <a:chExt cx="0" cy="0"/>
        </a:xfrm>
      </p:grpSpPr>
      <p:sp>
        <p:nvSpPr>
          <p:cNvPr id="588" name="Google Shape;588;g34523020797_0_2288:notes">
            <a:extLst>
              <a:ext uri="{FF2B5EF4-FFF2-40B4-BE49-F238E27FC236}">
                <a16:creationId xmlns:a16="http://schemas.microsoft.com/office/drawing/2014/main" id="{16E4EB7E-AF98-2B53-A3C7-CC847BB73A6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dirty="0"/>
          </a:p>
        </p:txBody>
      </p:sp>
      <p:sp>
        <p:nvSpPr>
          <p:cNvPr id="589" name="Google Shape;589;g34523020797_0_2288:notes">
            <a:extLst>
              <a:ext uri="{FF2B5EF4-FFF2-40B4-BE49-F238E27FC236}">
                <a16:creationId xmlns:a16="http://schemas.microsoft.com/office/drawing/2014/main" id="{4D6CE5D2-4BD0-0804-C3A5-907519A591E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2.50pm to 3.10 pm </a:t>
            </a:r>
          </a:p>
          <a:p>
            <a:pPr marL="0" lvl="0" indent="0" algn="l" rtl="0">
              <a:spcBef>
                <a:spcPts val="0"/>
              </a:spcBef>
              <a:spcAft>
                <a:spcPts val="0"/>
              </a:spcAft>
              <a:buNone/>
            </a:pPr>
            <a:r>
              <a:rPr lang="en-GB" dirty="0"/>
              <a:t>3 groups ( 2 in person -  one online)  – discuss slides 8-15  </a:t>
            </a:r>
          </a:p>
          <a:p>
            <a:pPr marL="0" lvl="0" indent="0" algn="l" rtl="0">
              <a:spcBef>
                <a:spcPts val="0"/>
              </a:spcBef>
              <a:spcAft>
                <a:spcPts val="0"/>
              </a:spcAft>
              <a:buNone/>
            </a:pPr>
            <a:r>
              <a:rPr lang="en-GB" dirty="0"/>
              <a:t>grp one (In person) – slide 8 to 10</a:t>
            </a:r>
          </a:p>
          <a:p>
            <a:pPr marL="0" lvl="0" indent="0" algn="l" rtl="0">
              <a:spcBef>
                <a:spcPts val="0"/>
              </a:spcBef>
              <a:spcAft>
                <a:spcPts val="0"/>
              </a:spcAft>
              <a:buNone/>
            </a:pPr>
            <a:r>
              <a:rPr lang="en-GB" dirty="0"/>
              <a:t>Grp 2 (in person) – slide 11 – 13</a:t>
            </a:r>
          </a:p>
          <a:p>
            <a:pPr marL="0" lvl="0" indent="0" algn="l" rtl="0">
              <a:spcBef>
                <a:spcPts val="0"/>
              </a:spcBef>
              <a:spcAft>
                <a:spcPts val="0"/>
              </a:spcAft>
              <a:buNone/>
            </a:pPr>
            <a:r>
              <a:rPr lang="en-GB" dirty="0"/>
              <a:t>Grp 3 online – slides 14 – 15  </a:t>
            </a:r>
          </a:p>
          <a:p>
            <a:pPr marL="0" lvl="0" indent="0" algn="l" rtl="0">
              <a:spcBef>
                <a:spcPts val="0"/>
              </a:spcBef>
              <a:spcAft>
                <a:spcPts val="0"/>
              </a:spcAft>
              <a:buNone/>
            </a:pPr>
            <a:endParaRPr lang="en-GB" dirty="0"/>
          </a:p>
          <a:p>
            <a:pPr marL="0" lvl="0" indent="0" algn="l" rtl="0">
              <a:spcBef>
                <a:spcPts val="0"/>
              </a:spcBef>
              <a:spcAft>
                <a:spcPts val="0"/>
              </a:spcAft>
              <a:buNone/>
            </a:pPr>
            <a:r>
              <a:rPr lang="en-GB" dirty="0"/>
              <a:t>Feedback from each group 3.10pm to 3.20pm </a:t>
            </a:r>
          </a:p>
          <a:p>
            <a:pPr marL="0" lvl="0" indent="0" algn="l" rtl="0">
              <a:spcBef>
                <a:spcPts val="0"/>
              </a:spcBef>
              <a:spcAft>
                <a:spcPts val="0"/>
              </a:spcAft>
              <a:buNone/>
            </a:pPr>
            <a:r>
              <a:rPr lang="en-GB" dirty="0"/>
              <a:t>3.20pm next steps agree </a:t>
            </a:r>
            <a:endParaRPr dirty="0"/>
          </a:p>
        </p:txBody>
      </p:sp>
    </p:spTree>
    <p:extLst>
      <p:ext uri="{BB962C8B-B14F-4D97-AF65-F5344CB8AC3E}">
        <p14:creationId xmlns:p14="http://schemas.microsoft.com/office/powerpoint/2010/main" val="1940411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4A10B-2BCA-2587-6F33-DCF78773FF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36331B-9A9F-2CDD-007D-9959707366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24894E-549B-8564-DFBE-B42983D074A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4897428-BA00-6BE5-0929-22135E0E148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75F748-6121-4EA5-B48A-B39DDA51216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4093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9C05C-B5BA-C32E-6BBB-CB46C6258C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A527C4-6A69-1DEC-C189-B2373EB8600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73D5FE1-4213-B02E-07C4-C380A073B18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8534093-C4C4-4775-F8CF-5E64482021E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75F748-6121-4EA5-B48A-B39DDA51216B}"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0377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8">
          <a:extLst>
            <a:ext uri="{FF2B5EF4-FFF2-40B4-BE49-F238E27FC236}">
              <a16:creationId xmlns:a16="http://schemas.microsoft.com/office/drawing/2014/main" id="{32FE14D3-2644-8BF0-E516-F183F42CF51D}"/>
            </a:ext>
          </a:extLst>
        </p:cNvPr>
        <p:cNvGrpSpPr/>
        <p:nvPr/>
      </p:nvGrpSpPr>
      <p:grpSpPr>
        <a:xfrm>
          <a:off x="0" y="0"/>
          <a:ext cx="0" cy="0"/>
          <a:chOff x="0" y="0"/>
          <a:chExt cx="0" cy="0"/>
        </a:xfrm>
      </p:grpSpPr>
      <p:sp>
        <p:nvSpPr>
          <p:cNvPr id="599" name="Google Shape;599;g34523020797_0_3464:notes">
            <a:extLst>
              <a:ext uri="{FF2B5EF4-FFF2-40B4-BE49-F238E27FC236}">
                <a16:creationId xmlns:a16="http://schemas.microsoft.com/office/drawing/2014/main" id="{D7C673CB-98A7-3438-E2FD-BB682DED764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0" name="Google Shape;600;g34523020797_0_3464:notes">
            <a:extLst>
              <a:ext uri="{FF2B5EF4-FFF2-40B4-BE49-F238E27FC236}">
                <a16:creationId xmlns:a16="http://schemas.microsoft.com/office/drawing/2014/main" id="{A5E3C8B7-EAFD-5329-12EF-AEFE87A5FCD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rgbClr val="D7007F"/>
                </a:solidFill>
              </a:rPr>
              <a:t>Esmee are a great funder</a:t>
            </a:r>
            <a:endParaRPr dirty="0">
              <a:solidFill>
                <a:srgbClr val="D7007F"/>
              </a:solidFill>
            </a:endParaRPr>
          </a:p>
        </p:txBody>
      </p:sp>
    </p:spTree>
    <p:extLst>
      <p:ext uri="{BB962C8B-B14F-4D97-AF65-F5344CB8AC3E}">
        <p14:creationId xmlns:p14="http://schemas.microsoft.com/office/powerpoint/2010/main" val="1859597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AD095-925F-3A79-2F22-13AEF55FA0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4AFCFD-4485-D64D-B206-5B9B2B4F482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8BF63C3-1E12-AFAE-9C40-6EC434130AF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B3215C0-9FC2-4711-D658-B7B0BD1F5AE9}"/>
              </a:ext>
            </a:extLst>
          </p:cNvPr>
          <p:cNvSpPr>
            <a:spLocks noGrp="1"/>
          </p:cNvSpPr>
          <p:nvPr>
            <p:ph type="sldNum" sz="quarter" idx="5"/>
          </p:nvPr>
        </p:nvSpPr>
        <p:spPr/>
        <p:txBody>
          <a:bodyPr/>
          <a:lstStyle/>
          <a:p>
            <a:fld id="{B875F748-6121-4EA5-B48A-B39DDA51216B}" type="slidenum">
              <a:rPr lang="en-GB" smtClean="0"/>
              <a:t>4</a:t>
            </a:fld>
            <a:endParaRPr lang="en-GB" dirty="0"/>
          </a:p>
        </p:txBody>
      </p:sp>
    </p:spTree>
    <p:extLst>
      <p:ext uri="{BB962C8B-B14F-4D97-AF65-F5344CB8AC3E}">
        <p14:creationId xmlns:p14="http://schemas.microsoft.com/office/powerpoint/2010/main" val="42478988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875F748-6121-4EA5-B48A-B39DDA51216B}" type="slidenum">
              <a:rPr lang="en-GB" smtClean="0"/>
              <a:t>5</a:t>
            </a:fld>
            <a:endParaRPr lang="en-GB" dirty="0"/>
          </a:p>
        </p:txBody>
      </p:sp>
    </p:spTree>
    <p:extLst>
      <p:ext uri="{BB962C8B-B14F-4D97-AF65-F5344CB8AC3E}">
        <p14:creationId xmlns:p14="http://schemas.microsoft.com/office/powerpoint/2010/main" val="3879226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8">
          <a:extLst>
            <a:ext uri="{FF2B5EF4-FFF2-40B4-BE49-F238E27FC236}">
              <a16:creationId xmlns:a16="http://schemas.microsoft.com/office/drawing/2014/main" id="{45AAE5A3-C1F3-986C-28D9-EA447501D33A}"/>
            </a:ext>
          </a:extLst>
        </p:cNvPr>
        <p:cNvGrpSpPr/>
        <p:nvPr/>
      </p:nvGrpSpPr>
      <p:grpSpPr>
        <a:xfrm>
          <a:off x="0" y="0"/>
          <a:ext cx="0" cy="0"/>
          <a:chOff x="0" y="0"/>
          <a:chExt cx="0" cy="0"/>
        </a:xfrm>
      </p:grpSpPr>
      <p:sp>
        <p:nvSpPr>
          <p:cNvPr id="599" name="Google Shape;599;g34523020797_0_3464:notes">
            <a:extLst>
              <a:ext uri="{FF2B5EF4-FFF2-40B4-BE49-F238E27FC236}">
                <a16:creationId xmlns:a16="http://schemas.microsoft.com/office/drawing/2014/main" id="{10ABA17C-B1F7-4610-0424-E1BBD5C7342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dirty="0"/>
          </a:p>
        </p:txBody>
      </p:sp>
      <p:sp>
        <p:nvSpPr>
          <p:cNvPr id="600" name="Google Shape;600;g34523020797_0_3464:notes">
            <a:extLst>
              <a:ext uri="{FF2B5EF4-FFF2-40B4-BE49-F238E27FC236}">
                <a16:creationId xmlns:a16="http://schemas.microsoft.com/office/drawing/2014/main" id="{8B23EFCE-4E65-EAB4-1FF6-499D214449C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solidFill>
                <a:srgbClr val="D7007F"/>
              </a:solidFill>
            </a:endParaRPr>
          </a:p>
        </p:txBody>
      </p:sp>
    </p:spTree>
    <p:extLst>
      <p:ext uri="{BB962C8B-B14F-4D97-AF65-F5344CB8AC3E}">
        <p14:creationId xmlns:p14="http://schemas.microsoft.com/office/powerpoint/2010/main" val="1863837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41727B-B548-1821-71CE-75A46CCB77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E2946E-8C4D-6423-2BC0-2F0FBFBB44C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BE371DF-0E4B-5BFB-C0A9-BC54172BF8F6}"/>
              </a:ext>
            </a:extLst>
          </p:cNvPr>
          <p:cNvSpPr>
            <a:spLocks noGrp="1"/>
          </p:cNvSpPr>
          <p:nvPr>
            <p:ph type="body" idx="1"/>
          </p:nvPr>
        </p:nvSpPr>
        <p:spPr/>
        <p:txBody>
          <a:bodyPr/>
          <a:lstStyle/>
          <a:p>
            <a:endParaRPr lang="en-US" dirty="0"/>
          </a:p>
          <a:p>
            <a:endParaRPr lang="en-GB" dirty="0">
              <a:solidFill>
                <a:srgbClr val="444444"/>
              </a:solidFill>
            </a:endParaRPr>
          </a:p>
          <a:p>
            <a:endParaRPr lang="en-GB" dirty="0">
              <a:solidFill>
                <a:srgbClr val="444444"/>
              </a:solidFill>
            </a:endParaRPr>
          </a:p>
          <a:p>
            <a:endParaRPr lang="en-GB" dirty="0">
              <a:solidFill>
                <a:srgbClr val="444444"/>
              </a:solidFill>
            </a:endParaRPr>
          </a:p>
          <a:p>
            <a:endParaRPr lang="en-GB" dirty="0">
              <a:ea typeface="Calibri"/>
              <a:cs typeface="Calibri"/>
            </a:endParaRPr>
          </a:p>
          <a:p>
            <a:endParaRPr lang="en-GB" dirty="0">
              <a:ea typeface="Calibri"/>
              <a:cs typeface="Calibri"/>
            </a:endParaRPr>
          </a:p>
        </p:txBody>
      </p:sp>
      <p:sp>
        <p:nvSpPr>
          <p:cNvPr id="4" name="Slide Number Placeholder 3">
            <a:extLst>
              <a:ext uri="{FF2B5EF4-FFF2-40B4-BE49-F238E27FC236}">
                <a16:creationId xmlns:a16="http://schemas.microsoft.com/office/drawing/2014/main" id="{FC34E69A-F709-CB8D-29F4-537DBCE925F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75F748-6121-4EA5-B48A-B39DDA51216B}"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13779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7">
          <a:extLst>
            <a:ext uri="{FF2B5EF4-FFF2-40B4-BE49-F238E27FC236}">
              <a16:creationId xmlns:a16="http://schemas.microsoft.com/office/drawing/2014/main" id="{03D5C2AB-834E-63D6-3277-B2C7C8C2B71F}"/>
            </a:ext>
          </a:extLst>
        </p:cNvPr>
        <p:cNvGrpSpPr/>
        <p:nvPr/>
      </p:nvGrpSpPr>
      <p:grpSpPr>
        <a:xfrm>
          <a:off x="0" y="0"/>
          <a:ext cx="0" cy="0"/>
          <a:chOff x="0" y="0"/>
          <a:chExt cx="0" cy="0"/>
        </a:xfrm>
      </p:grpSpPr>
      <p:sp>
        <p:nvSpPr>
          <p:cNvPr id="588" name="Google Shape;588;g34523020797_0_2288:notes">
            <a:extLst>
              <a:ext uri="{FF2B5EF4-FFF2-40B4-BE49-F238E27FC236}">
                <a16:creationId xmlns:a16="http://schemas.microsoft.com/office/drawing/2014/main" id="{83470F8D-3159-2377-79AC-9138D4EA46B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en-GB" dirty="0"/>
          </a:p>
        </p:txBody>
      </p:sp>
      <p:sp>
        <p:nvSpPr>
          <p:cNvPr id="589" name="Google Shape;589;g34523020797_0_2288:notes">
            <a:extLst>
              <a:ext uri="{FF2B5EF4-FFF2-40B4-BE49-F238E27FC236}">
                <a16:creationId xmlns:a16="http://schemas.microsoft.com/office/drawing/2014/main" id="{DA2F19ED-427F-9F8A-7222-A6D8BDB818A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093261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3E09E5-58A2-CD60-DBB6-F1DAB02654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12D7B5-15B0-3C25-3E26-7DFB3DAD19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5A5E1D-8D50-1576-9468-48E5FE2D75FB}"/>
              </a:ext>
            </a:extLst>
          </p:cNvPr>
          <p:cNvSpPr>
            <a:spLocks noGrp="1"/>
          </p:cNvSpPr>
          <p:nvPr>
            <p:ph type="body" idx="1"/>
          </p:nvPr>
        </p:nvSpPr>
        <p:spPr/>
        <p:txBody>
          <a:bodyPr/>
          <a:lstStyle/>
          <a:p>
            <a:endParaRPr lang="en-US" dirty="0"/>
          </a:p>
          <a:p>
            <a:r>
              <a:rPr lang="en-GB" b="1" dirty="0"/>
              <a:t>Doorway PRS model – would require capacity to provide ongoing light touch support to YP</a:t>
            </a:r>
            <a:endParaRPr lang="en-US" dirty="0">
              <a:solidFill>
                <a:srgbClr val="444444"/>
              </a:solidFill>
            </a:endParaRPr>
          </a:p>
          <a:p>
            <a:r>
              <a:rPr lang="en-GB" b="1" dirty="0"/>
              <a:t>Doorway provides a service that includes finding the tenant, sorting the HB/rent payment out for the Landlord and then supporting the young person as long as they lived in that property. If t</a:t>
            </a:r>
            <a:r>
              <a:rPr lang="en-GB" dirty="0"/>
              <a:t>here were then any Housing Benefit/ rent payment issues, the support worker assigned to that tenant dealt with them, chasing up payments and ensuring the Landlords were kept up to date on what was happening with their claims and rent payments.</a:t>
            </a:r>
            <a:br>
              <a:rPr lang="en-GB" dirty="0">
                <a:cs typeface="+mn-lt"/>
              </a:rPr>
            </a:br>
            <a:r>
              <a:rPr lang="en-GB" dirty="0"/>
              <a:t>Doorway use the PRS for tenants that are working (not exclusive to YP) , as the rent is set at market levels which allows them to work ; Doorway find the tenant, arrange and monitor rent payments, support the tenant in the property; however, Landlords are responsible for maintenance and the tenancy agreement is between the Landlord and the young person. The tenants pay a service charge towards the bills and this makes them aware of the responsibilities of having their own home .</a:t>
            </a:r>
          </a:p>
          <a:p>
            <a:endParaRPr lang="en-GB" dirty="0">
              <a:solidFill>
                <a:srgbClr val="444444"/>
              </a:solidFill>
            </a:endParaRPr>
          </a:p>
          <a:p>
            <a:endParaRPr lang="en-GB" dirty="0">
              <a:solidFill>
                <a:srgbClr val="444444"/>
              </a:solidFill>
            </a:endParaRPr>
          </a:p>
          <a:p>
            <a:endParaRPr lang="en-GB" dirty="0">
              <a:solidFill>
                <a:srgbClr val="444444"/>
              </a:solidFill>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PRS – potential areas to consider Kings Lynn, Norwich and Great Yarmouth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Need to identify areas in Cambridgeshire/Peterborough </a:t>
            </a:r>
          </a:p>
          <a:p>
            <a:endParaRPr lang="en-GB" dirty="0">
              <a:ea typeface="Calibri"/>
              <a:cs typeface="Calibri"/>
            </a:endParaRPr>
          </a:p>
          <a:p>
            <a:endParaRPr lang="en-GB" dirty="0">
              <a:ea typeface="Calibri"/>
              <a:cs typeface="Calibri"/>
            </a:endParaRPr>
          </a:p>
        </p:txBody>
      </p:sp>
      <p:sp>
        <p:nvSpPr>
          <p:cNvPr id="4" name="Slide Number Placeholder 3">
            <a:extLst>
              <a:ext uri="{FF2B5EF4-FFF2-40B4-BE49-F238E27FC236}">
                <a16:creationId xmlns:a16="http://schemas.microsoft.com/office/drawing/2014/main" id="{037C4AA3-AEFF-AFD0-9664-598F799FA377}"/>
              </a:ext>
            </a:extLst>
          </p:cNvPr>
          <p:cNvSpPr>
            <a:spLocks noGrp="1"/>
          </p:cNvSpPr>
          <p:nvPr>
            <p:ph type="sldNum" sz="quarter" idx="5"/>
          </p:nvPr>
        </p:nvSpPr>
        <p:spPr/>
        <p:txBody>
          <a:bodyPr/>
          <a:lstStyle/>
          <a:p>
            <a:fld id="{B875F748-6121-4EA5-B48A-B39DDA51216B}" type="slidenum">
              <a:rPr lang="en-GB"/>
              <a:t>12</a:t>
            </a:fld>
            <a:endParaRPr lang="en-GB" dirty="0"/>
          </a:p>
        </p:txBody>
      </p:sp>
    </p:spTree>
    <p:extLst>
      <p:ext uri="{BB962C8B-B14F-4D97-AF65-F5344CB8AC3E}">
        <p14:creationId xmlns:p14="http://schemas.microsoft.com/office/powerpoint/2010/main" val="4005327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24" name="PlaceHolder 2"/>
          <p:cNvSpPr>
            <a:spLocks noGrp="1"/>
          </p:cNvSpPr>
          <p:nvPr>
            <p:ph type="body"/>
          </p:nvPr>
        </p:nvSpPr>
        <p:spPr>
          <a:xfrm>
            <a:off x="504000" y="1326600"/>
            <a:ext cx="9071280" cy="1568160"/>
          </a:xfrm>
          <a:prstGeom prst="rect">
            <a:avLst/>
          </a:prstGeom>
        </p:spPr>
        <p:txBody>
          <a:bodyPr lIns="0" tIns="0" rIns="0" bIns="0">
            <a:normAutofit/>
          </a:bodyPr>
          <a:lstStyle/>
          <a:p>
            <a:endParaRPr lang="en-GB" sz="3200" b="0" strike="noStrike" spc="-1">
              <a:latin typeface="Arial"/>
            </a:endParaRPr>
          </a:p>
        </p:txBody>
      </p:sp>
      <p:sp>
        <p:nvSpPr>
          <p:cNvPr id="25" name="PlaceHolder 3"/>
          <p:cNvSpPr>
            <a:spLocks noGrp="1"/>
          </p:cNvSpPr>
          <p:nvPr>
            <p:ph type="body"/>
          </p:nvPr>
        </p:nvSpPr>
        <p:spPr>
          <a:xfrm>
            <a:off x="504000" y="3044160"/>
            <a:ext cx="907128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27"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28"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29" name="PlaceHolder 4"/>
          <p:cNvSpPr>
            <a:spLocks noGrp="1"/>
          </p:cNvSpPr>
          <p:nvPr>
            <p:ph type="body"/>
          </p:nvPr>
        </p:nvSpPr>
        <p:spPr>
          <a:xfrm>
            <a:off x="504000" y="3044160"/>
            <a:ext cx="4426560" cy="1568160"/>
          </a:xfrm>
          <a:prstGeom prst="rect">
            <a:avLst/>
          </a:prstGeom>
        </p:spPr>
        <p:txBody>
          <a:bodyPr lIns="0" tIns="0" rIns="0" bIns="0">
            <a:normAutofit/>
          </a:bodyPr>
          <a:lstStyle/>
          <a:p>
            <a:endParaRPr lang="en-GB" sz="3200" b="0" strike="noStrike" spc="-1">
              <a:latin typeface="Arial"/>
            </a:endParaRPr>
          </a:p>
        </p:txBody>
      </p:sp>
      <p:sp>
        <p:nvSpPr>
          <p:cNvPr id="30" name="PlaceHolder 5"/>
          <p:cNvSpPr>
            <a:spLocks noGrp="1"/>
          </p:cNvSpPr>
          <p:nvPr>
            <p:ph type="body"/>
          </p:nvPr>
        </p:nvSpPr>
        <p:spPr>
          <a:xfrm>
            <a:off x="5152320" y="3044160"/>
            <a:ext cx="442656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32" name="PlaceHolder 2"/>
          <p:cNvSpPr>
            <a:spLocks noGrp="1"/>
          </p:cNvSpPr>
          <p:nvPr>
            <p:ph type="body"/>
          </p:nvPr>
        </p:nvSpPr>
        <p:spPr>
          <a:xfrm>
            <a:off x="504000" y="1326600"/>
            <a:ext cx="2920680" cy="1568160"/>
          </a:xfrm>
          <a:prstGeom prst="rect">
            <a:avLst/>
          </a:prstGeom>
        </p:spPr>
        <p:txBody>
          <a:bodyPr lIns="0" tIns="0" rIns="0" bIns="0">
            <a:normAutofit/>
          </a:bodyPr>
          <a:lstStyle/>
          <a:p>
            <a:endParaRPr lang="en-GB" sz="3200" b="0" strike="noStrike" spc="-1">
              <a:latin typeface="Arial"/>
            </a:endParaRPr>
          </a:p>
        </p:txBody>
      </p:sp>
      <p:sp>
        <p:nvSpPr>
          <p:cNvPr id="33" name="PlaceHolder 3"/>
          <p:cNvSpPr>
            <a:spLocks noGrp="1"/>
          </p:cNvSpPr>
          <p:nvPr>
            <p:ph type="body"/>
          </p:nvPr>
        </p:nvSpPr>
        <p:spPr>
          <a:xfrm>
            <a:off x="3571200" y="1326600"/>
            <a:ext cx="2920680" cy="1568160"/>
          </a:xfrm>
          <a:prstGeom prst="rect">
            <a:avLst/>
          </a:prstGeom>
        </p:spPr>
        <p:txBody>
          <a:bodyPr lIns="0" tIns="0" rIns="0" bIns="0">
            <a:normAutofit/>
          </a:bodyPr>
          <a:lstStyle/>
          <a:p>
            <a:endParaRPr lang="en-GB" sz="3200" b="0" strike="noStrike" spc="-1">
              <a:latin typeface="Arial"/>
            </a:endParaRPr>
          </a:p>
        </p:txBody>
      </p:sp>
      <p:sp>
        <p:nvSpPr>
          <p:cNvPr id="34" name="PlaceHolder 4"/>
          <p:cNvSpPr>
            <a:spLocks noGrp="1"/>
          </p:cNvSpPr>
          <p:nvPr>
            <p:ph type="body"/>
          </p:nvPr>
        </p:nvSpPr>
        <p:spPr>
          <a:xfrm>
            <a:off x="6638040" y="1326600"/>
            <a:ext cx="2920680" cy="1568160"/>
          </a:xfrm>
          <a:prstGeom prst="rect">
            <a:avLst/>
          </a:prstGeom>
        </p:spPr>
        <p:txBody>
          <a:bodyPr lIns="0" tIns="0" rIns="0" bIns="0">
            <a:normAutofit/>
          </a:bodyPr>
          <a:lstStyle/>
          <a:p>
            <a:endParaRPr lang="en-GB" sz="3200" b="0" strike="noStrike" spc="-1">
              <a:latin typeface="Arial"/>
            </a:endParaRPr>
          </a:p>
        </p:txBody>
      </p:sp>
      <p:sp>
        <p:nvSpPr>
          <p:cNvPr id="35" name="PlaceHolder 5"/>
          <p:cNvSpPr>
            <a:spLocks noGrp="1"/>
          </p:cNvSpPr>
          <p:nvPr>
            <p:ph type="body"/>
          </p:nvPr>
        </p:nvSpPr>
        <p:spPr>
          <a:xfrm>
            <a:off x="504000" y="3044160"/>
            <a:ext cx="2920680" cy="1568160"/>
          </a:xfrm>
          <a:prstGeom prst="rect">
            <a:avLst/>
          </a:prstGeom>
        </p:spPr>
        <p:txBody>
          <a:bodyPr lIns="0" tIns="0" rIns="0" bIns="0">
            <a:normAutofit/>
          </a:bodyPr>
          <a:lstStyle/>
          <a:p>
            <a:endParaRPr lang="en-GB" sz="3200" b="0" strike="noStrike" spc="-1">
              <a:latin typeface="Arial"/>
            </a:endParaRPr>
          </a:p>
        </p:txBody>
      </p:sp>
      <p:sp>
        <p:nvSpPr>
          <p:cNvPr id="36" name="PlaceHolder 6"/>
          <p:cNvSpPr>
            <a:spLocks noGrp="1"/>
          </p:cNvSpPr>
          <p:nvPr>
            <p:ph type="body"/>
          </p:nvPr>
        </p:nvSpPr>
        <p:spPr>
          <a:xfrm>
            <a:off x="3571200" y="3044160"/>
            <a:ext cx="2920680" cy="1568160"/>
          </a:xfrm>
          <a:prstGeom prst="rect">
            <a:avLst/>
          </a:prstGeom>
        </p:spPr>
        <p:txBody>
          <a:bodyPr lIns="0" tIns="0" rIns="0" bIns="0">
            <a:normAutofit/>
          </a:bodyPr>
          <a:lstStyle/>
          <a:p>
            <a:endParaRPr lang="en-GB" sz="3200" b="0" strike="noStrike" spc="-1">
              <a:latin typeface="Arial"/>
            </a:endParaRPr>
          </a:p>
        </p:txBody>
      </p:sp>
      <p:sp>
        <p:nvSpPr>
          <p:cNvPr id="37" name="PlaceHolder 7"/>
          <p:cNvSpPr>
            <a:spLocks noGrp="1"/>
          </p:cNvSpPr>
          <p:nvPr>
            <p:ph type="body"/>
          </p:nvPr>
        </p:nvSpPr>
        <p:spPr>
          <a:xfrm>
            <a:off x="6638040" y="3044160"/>
            <a:ext cx="292068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hase description - Alt 8">
  <p:cSld name="Phase description - Alt 8">
    <p:spTree>
      <p:nvGrpSpPr>
        <p:cNvPr id="1" name="Shape 168"/>
        <p:cNvGrpSpPr/>
        <p:nvPr/>
      </p:nvGrpSpPr>
      <p:grpSpPr>
        <a:xfrm>
          <a:off x="0" y="0"/>
          <a:ext cx="0" cy="0"/>
          <a:chOff x="0" y="0"/>
          <a:chExt cx="0" cy="0"/>
        </a:xfrm>
      </p:grpSpPr>
      <p:sp>
        <p:nvSpPr>
          <p:cNvPr id="169" name="Google Shape;169;p17"/>
          <p:cNvSpPr txBox="1">
            <a:spLocks noGrp="1"/>
          </p:cNvSpPr>
          <p:nvPr>
            <p:ph type="subTitle" idx="1"/>
          </p:nvPr>
        </p:nvSpPr>
        <p:spPr>
          <a:xfrm>
            <a:off x="319595" y="178932"/>
            <a:ext cx="2331310"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170" name="Google Shape;170;p17"/>
          <p:cNvSpPr txBox="1">
            <a:spLocks noGrp="1"/>
          </p:cNvSpPr>
          <p:nvPr>
            <p:ph type="subTitle" idx="2"/>
          </p:nvPr>
        </p:nvSpPr>
        <p:spPr>
          <a:xfrm>
            <a:off x="4656005" y="178932"/>
            <a:ext cx="1956924"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171" name="Google Shape;171;p17"/>
          <p:cNvSpPr txBox="1">
            <a:spLocks noGrp="1"/>
          </p:cNvSpPr>
          <p:nvPr>
            <p:ph type="subTitle" idx="3"/>
          </p:nvPr>
        </p:nvSpPr>
        <p:spPr>
          <a:xfrm>
            <a:off x="7244816" y="178932"/>
            <a:ext cx="2516188" cy="240779"/>
          </a:xfrm>
          <a:prstGeom prst="rect">
            <a:avLst/>
          </a:prstGeom>
        </p:spPr>
        <p:txBody>
          <a:bodyPr spcFirstLastPara="1" wrap="square" lIns="0" tIns="0" rIns="0" bIns="0" anchor="ctr" anchorCtr="0">
            <a:normAutofit/>
          </a:bodyPr>
          <a:lstStyle>
            <a:lvl1pPr lvl="0" algn="r">
              <a:spcBef>
                <a:spcPts val="0"/>
              </a:spcBef>
              <a:spcAft>
                <a:spcPts val="0"/>
              </a:spcAft>
              <a:buSzPts val="800"/>
              <a:buNone/>
              <a:defRPr sz="882"/>
            </a:lvl1pPr>
            <a:lvl2pPr lvl="1" algn="r">
              <a:spcBef>
                <a:spcPts val="0"/>
              </a:spcBef>
              <a:spcAft>
                <a:spcPts val="0"/>
              </a:spcAft>
              <a:buSzPts val="1200"/>
              <a:buNone/>
              <a:defRPr/>
            </a:lvl2pPr>
            <a:lvl3pPr lvl="2" algn="r">
              <a:spcBef>
                <a:spcPts val="0"/>
              </a:spcBef>
              <a:spcAft>
                <a:spcPts val="0"/>
              </a:spcAft>
              <a:buSzPts val="1200"/>
              <a:buNone/>
              <a:defRPr/>
            </a:lvl3pPr>
            <a:lvl4pPr lvl="3" algn="r">
              <a:spcBef>
                <a:spcPts val="0"/>
              </a:spcBef>
              <a:spcAft>
                <a:spcPts val="0"/>
              </a:spcAft>
              <a:buSzPts val="1200"/>
              <a:buNone/>
              <a:defRPr/>
            </a:lvl4pPr>
            <a:lvl5pPr lvl="4" algn="r">
              <a:spcBef>
                <a:spcPts val="0"/>
              </a:spcBef>
              <a:spcAft>
                <a:spcPts val="0"/>
              </a:spcAft>
              <a:buSzPts val="1200"/>
              <a:buNone/>
              <a:defRPr/>
            </a:lvl5pPr>
            <a:lvl6pPr lvl="5" algn="r">
              <a:spcBef>
                <a:spcPts val="0"/>
              </a:spcBef>
              <a:spcAft>
                <a:spcPts val="0"/>
              </a:spcAft>
              <a:buSzPts val="1200"/>
              <a:buNone/>
              <a:defRPr/>
            </a:lvl6pPr>
            <a:lvl7pPr lvl="6" algn="r">
              <a:spcBef>
                <a:spcPts val="0"/>
              </a:spcBef>
              <a:spcAft>
                <a:spcPts val="0"/>
              </a:spcAft>
              <a:buSzPts val="1200"/>
              <a:buNone/>
              <a:defRPr/>
            </a:lvl7pPr>
            <a:lvl8pPr lvl="7" algn="r">
              <a:spcBef>
                <a:spcPts val="0"/>
              </a:spcBef>
              <a:spcAft>
                <a:spcPts val="0"/>
              </a:spcAft>
              <a:buSzPts val="1200"/>
              <a:buNone/>
              <a:defRPr/>
            </a:lvl8pPr>
            <a:lvl9pPr lvl="8" algn="r">
              <a:spcBef>
                <a:spcPts val="0"/>
              </a:spcBef>
              <a:spcAft>
                <a:spcPts val="0"/>
              </a:spcAft>
              <a:buSzPts val="1200"/>
              <a:buNone/>
              <a:defRPr/>
            </a:lvl9pPr>
          </a:lstStyle>
          <a:p>
            <a:endParaRPr/>
          </a:p>
        </p:txBody>
      </p:sp>
      <p:sp>
        <p:nvSpPr>
          <p:cNvPr id="176" name="Google Shape;176;p17"/>
          <p:cNvSpPr txBox="1">
            <a:spLocks noGrp="1"/>
          </p:cNvSpPr>
          <p:nvPr>
            <p:ph type="body" idx="4"/>
          </p:nvPr>
        </p:nvSpPr>
        <p:spPr>
          <a:xfrm>
            <a:off x="315764" y="2729438"/>
            <a:ext cx="4730089" cy="1013390"/>
          </a:xfrm>
          <a:prstGeom prst="rect">
            <a:avLst/>
          </a:prstGeom>
        </p:spPr>
        <p:txBody>
          <a:bodyPr spcFirstLastPara="1" wrap="square" lIns="0" tIns="91425" rIns="91425" bIns="91425" anchor="t" anchorCtr="0">
            <a:noAutofit/>
          </a:bodyPr>
          <a:lstStyle>
            <a:lvl1pPr marL="503983" lvl="0" indent="-328989">
              <a:lnSpc>
                <a:spcPct val="100000"/>
              </a:lnSpc>
              <a:spcBef>
                <a:spcPts val="0"/>
              </a:spcBef>
              <a:spcAft>
                <a:spcPts val="0"/>
              </a:spcAft>
              <a:buSzPts val="1100"/>
              <a:buChar char="●"/>
              <a:defRPr/>
            </a:lvl1pPr>
            <a:lvl2pPr marL="1007967" lvl="1" indent="-328989">
              <a:lnSpc>
                <a:spcPct val="100000"/>
              </a:lnSpc>
              <a:spcBef>
                <a:spcPts val="0"/>
              </a:spcBef>
              <a:spcAft>
                <a:spcPts val="0"/>
              </a:spcAft>
              <a:buSzPts val="1100"/>
              <a:buChar char="○"/>
              <a:defRPr/>
            </a:lvl2pPr>
            <a:lvl3pPr marL="1511949" lvl="2" indent="-328989">
              <a:lnSpc>
                <a:spcPct val="100000"/>
              </a:lnSpc>
              <a:spcBef>
                <a:spcPts val="0"/>
              </a:spcBef>
              <a:spcAft>
                <a:spcPts val="0"/>
              </a:spcAft>
              <a:buSzPts val="1100"/>
              <a:buChar char="■"/>
              <a:defRPr/>
            </a:lvl3pPr>
            <a:lvl4pPr marL="2015932" lvl="3" indent="-328989">
              <a:lnSpc>
                <a:spcPct val="100000"/>
              </a:lnSpc>
              <a:spcBef>
                <a:spcPts val="0"/>
              </a:spcBef>
              <a:spcAft>
                <a:spcPts val="0"/>
              </a:spcAft>
              <a:buSzPts val="1100"/>
              <a:buChar char="●"/>
              <a:defRPr/>
            </a:lvl4pPr>
            <a:lvl5pPr marL="2519914" lvl="4" indent="-328989">
              <a:lnSpc>
                <a:spcPct val="100000"/>
              </a:lnSpc>
              <a:spcBef>
                <a:spcPts val="0"/>
              </a:spcBef>
              <a:spcAft>
                <a:spcPts val="0"/>
              </a:spcAft>
              <a:buSzPts val="1100"/>
              <a:buChar char="○"/>
              <a:defRPr/>
            </a:lvl5pPr>
            <a:lvl6pPr marL="3023898" lvl="5" indent="-328989">
              <a:lnSpc>
                <a:spcPct val="100000"/>
              </a:lnSpc>
              <a:spcBef>
                <a:spcPts val="0"/>
              </a:spcBef>
              <a:spcAft>
                <a:spcPts val="0"/>
              </a:spcAft>
              <a:buSzPts val="1100"/>
              <a:buChar char="■"/>
              <a:defRPr/>
            </a:lvl6pPr>
            <a:lvl7pPr marL="3527881" lvl="6" indent="-328989">
              <a:lnSpc>
                <a:spcPct val="100000"/>
              </a:lnSpc>
              <a:spcBef>
                <a:spcPts val="0"/>
              </a:spcBef>
              <a:spcAft>
                <a:spcPts val="0"/>
              </a:spcAft>
              <a:buSzPts val="1100"/>
              <a:buChar char="●"/>
              <a:defRPr/>
            </a:lvl7pPr>
            <a:lvl8pPr marL="4031864" lvl="7" indent="-328989">
              <a:lnSpc>
                <a:spcPct val="100000"/>
              </a:lnSpc>
              <a:spcBef>
                <a:spcPts val="0"/>
              </a:spcBef>
              <a:spcAft>
                <a:spcPts val="0"/>
              </a:spcAft>
              <a:buSzPts val="1100"/>
              <a:buChar char="○"/>
              <a:defRPr/>
            </a:lvl8pPr>
            <a:lvl9pPr marL="4535847" lvl="8" indent="-328989">
              <a:lnSpc>
                <a:spcPct val="100000"/>
              </a:lnSpc>
              <a:spcBef>
                <a:spcPts val="0"/>
              </a:spcBef>
              <a:spcAft>
                <a:spcPts val="0"/>
              </a:spcAft>
              <a:buSzPts val="1100"/>
              <a:buChar char="■"/>
              <a:defRPr/>
            </a:lvl9pPr>
          </a:lstStyle>
          <a:p>
            <a:endParaRPr/>
          </a:p>
        </p:txBody>
      </p:sp>
      <p:sp>
        <p:nvSpPr>
          <p:cNvPr id="177" name="Google Shape;177;p17"/>
          <p:cNvSpPr txBox="1">
            <a:spLocks noGrp="1"/>
          </p:cNvSpPr>
          <p:nvPr>
            <p:ph type="title"/>
          </p:nvPr>
        </p:nvSpPr>
        <p:spPr>
          <a:xfrm>
            <a:off x="313862" y="1013443"/>
            <a:ext cx="6198526" cy="897300"/>
          </a:xfrm>
          <a:prstGeom prst="rect">
            <a:avLst/>
          </a:prstGeom>
        </p:spPr>
        <p:txBody>
          <a:bodyPr spcFirstLastPara="1" wrap="square" lIns="0" tIns="91425" rIns="91425" bIns="0" anchor="b" anchorCtr="0">
            <a:noAutofit/>
          </a:bodyPr>
          <a:lstStyle>
            <a:lvl1pPr lvl="0">
              <a:lnSpc>
                <a:spcPct val="90000"/>
              </a:lnSpc>
              <a:spcBef>
                <a:spcPts val="0"/>
              </a:spcBef>
              <a:spcAft>
                <a:spcPts val="0"/>
              </a:spcAft>
              <a:buNone/>
              <a:defRPr sz="3306">
                <a:solidFill>
                  <a:schemeClr val="accent5"/>
                </a:solidFill>
              </a:defRPr>
            </a:lvl1pPr>
            <a:lvl2pPr lvl="1">
              <a:lnSpc>
                <a:spcPct val="115000"/>
              </a:lnSpc>
              <a:spcBef>
                <a:spcPts val="0"/>
              </a:spcBef>
              <a:spcAft>
                <a:spcPts val="0"/>
              </a:spcAft>
              <a:buNone/>
              <a:defRPr sz="3306">
                <a:solidFill>
                  <a:schemeClr val="accent5"/>
                </a:solidFill>
              </a:defRPr>
            </a:lvl2pPr>
            <a:lvl3pPr lvl="2">
              <a:lnSpc>
                <a:spcPct val="115000"/>
              </a:lnSpc>
              <a:spcBef>
                <a:spcPts val="0"/>
              </a:spcBef>
              <a:spcAft>
                <a:spcPts val="0"/>
              </a:spcAft>
              <a:buNone/>
              <a:defRPr sz="3306">
                <a:solidFill>
                  <a:schemeClr val="accent5"/>
                </a:solidFill>
              </a:defRPr>
            </a:lvl3pPr>
            <a:lvl4pPr lvl="3">
              <a:lnSpc>
                <a:spcPct val="115000"/>
              </a:lnSpc>
              <a:spcBef>
                <a:spcPts val="0"/>
              </a:spcBef>
              <a:spcAft>
                <a:spcPts val="0"/>
              </a:spcAft>
              <a:buNone/>
              <a:defRPr sz="3306">
                <a:solidFill>
                  <a:schemeClr val="accent5"/>
                </a:solidFill>
              </a:defRPr>
            </a:lvl4pPr>
            <a:lvl5pPr lvl="4">
              <a:lnSpc>
                <a:spcPct val="115000"/>
              </a:lnSpc>
              <a:spcBef>
                <a:spcPts val="0"/>
              </a:spcBef>
              <a:spcAft>
                <a:spcPts val="0"/>
              </a:spcAft>
              <a:buNone/>
              <a:defRPr sz="3306">
                <a:solidFill>
                  <a:schemeClr val="accent5"/>
                </a:solidFill>
              </a:defRPr>
            </a:lvl5pPr>
            <a:lvl6pPr lvl="5">
              <a:lnSpc>
                <a:spcPct val="115000"/>
              </a:lnSpc>
              <a:spcBef>
                <a:spcPts val="0"/>
              </a:spcBef>
              <a:spcAft>
                <a:spcPts val="0"/>
              </a:spcAft>
              <a:buNone/>
              <a:defRPr sz="3306">
                <a:solidFill>
                  <a:schemeClr val="accent5"/>
                </a:solidFill>
              </a:defRPr>
            </a:lvl6pPr>
            <a:lvl7pPr lvl="6">
              <a:lnSpc>
                <a:spcPct val="115000"/>
              </a:lnSpc>
              <a:spcBef>
                <a:spcPts val="0"/>
              </a:spcBef>
              <a:spcAft>
                <a:spcPts val="0"/>
              </a:spcAft>
              <a:buNone/>
              <a:defRPr sz="3306">
                <a:solidFill>
                  <a:schemeClr val="accent5"/>
                </a:solidFill>
              </a:defRPr>
            </a:lvl7pPr>
            <a:lvl8pPr lvl="7">
              <a:lnSpc>
                <a:spcPct val="115000"/>
              </a:lnSpc>
              <a:spcBef>
                <a:spcPts val="0"/>
              </a:spcBef>
              <a:spcAft>
                <a:spcPts val="0"/>
              </a:spcAft>
              <a:buNone/>
              <a:defRPr sz="3306">
                <a:solidFill>
                  <a:schemeClr val="accent5"/>
                </a:solidFill>
              </a:defRPr>
            </a:lvl8pPr>
            <a:lvl9pPr lvl="8">
              <a:lnSpc>
                <a:spcPct val="115000"/>
              </a:lnSpc>
              <a:spcBef>
                <a:spcPts val="0"/>
              </a:spcBef>
              <a:spcAft>
                <a:spcPts val="0"/>
              </a:spcAft>
              <a:buNone/>
              <a:defRPr sz="3306">
                <a:solidFill>
                  <a:schemeClr val="accent5"/>
                </a:solidFill>
              </a:defRPr>
            </a:lvl9pPr>
          </a:lstStyle>
          <a:p>
            <a:endParaRPr/>
          </a:p>
        </p:txBody>
      </p:sp>
      <p:sp>
        <p:nvSpPr>
          <p:cNvPr id="178" name="Google Shape;178;p17"/>
          <p:cNvSpPr txBox="1">
            <a:spLocks noGrp="1"/>
          </p:cNvSpPr>
          <p:nvPr>
            <p:ph type="title" idx="5"/>
          </p:nvPr>
        </p:nvSpPr>
        <p:spPr>
          <a:xfrm>
            <a:off x="313862" y="1866369"/>
            <a:ext cx="6198526" cy="897300"/>
          </a:xfrm>
          <a:prstGeom prst="rect">
            <a:avLst/>
          </a:prstGeom>
        </p:spPr>
        <p:txBody>
          <a:bodyPr spcFirstLastPara="1" wrap="square" lIns="0" tIns="91425" rIns="91425" bIns="0" anchor="t" anchorCtr="0">
            <a:noAutofit/>
          </a:bodyPr>
          <a:lstStyle>
            <a:lvl1pPr lvl="0">
              <a:lnSpc>
                <a:spcPct val="90000"/>
              </a:lnSpc>
              <a:spcBef>
                <a:spcPts val="0"/>
              </a:spcBef>
              <a:spcAft>
                <a:spcPts val="0"/>
              </a:spcAft>
              <a:buNone/>
              <a:defRPr sz="3306">
                <a:latin typeface="Poppins"/>
                <a:ea typeface="Poppins"/>
                <a:cs typeface="Poppins"/>
                <a:sym typeface="Poppins"/>
              </a:defRPr>
            </a:lvl1pPr>
            <a:lvl2pPr lvl="1">
              <a:lnSpc>
                <a:spcPct val="115000"/>
              </a:lnSpc>
              <a:spcBef>
                <a:spcPts val="0"/>
              </a:spcBef>
              <a:spcAft>
                <a:spcPts val="0"/>
              </a:spcAft>
              <a:buNone/>
              <a:defRPr sz="3306">
                <a:latin typeface="Poppins"/>
                <a:ea typeface="Poppins"/>
                <a:cs typeface="Poppins"/>
                <a:sym typeface="Poppins"/>
              </a:defRPr>
            </a:lvl2pPr>
            <a:lvl3pPr lvl="2">
              <a:lnSpc>
                <a:spcPct val="115000"/>
              </a:lnSpc>
              <a:spcBef>
                <a:spcPts val="0"/>
              </a:spcBef>
              <a:spcAft>
                <a:spcPts val="0"/>
              </a:spcAft>
              <a:buNone/>
              <a:defRPr sz="3306">
                <a:latin typeface="Poppins"/>
                <a:ea typeface="Poppins"/>
                <a:cs typeface="Poppins"/>
                <a:sym typeface="Poppins"/>
              </a:defRPr>
            </a:lvl3pPr>
            <a:lvl4pPr lvl="3">
              <a:lnSpc>
                <a:spcPct val="115000"/>
              </a:lnSpc>
              <a:spcBef>
                <a:spcPts val="0"/>
              </a:spcBef>
              <a:spcAft>
                <a:spcPts val="0"/>
              </a:spcAft>
              <a:buNone/>
              <a:defRPr sz="3306">
                <a:latin typeface="Poppins"/>
                <a:ea typeface="Poppins"/>
                <a:cs typeface="Poppins"/>
                <a:sym typeface="Poppins"/>
              </a:defRPr>
            </a:lvl4pPr>
            <a:lvl5pPr lvl="4">
              <a:lnSpc>
                <a:spcPct val="115000"/>
              </a:lnSpc>
              <a:spcBef>
                <a:spcPts val="0"/>
              </a:spcBef>
              <a:spcAft>
                <a:spcPts val="0"/>
              </a:spcAft>
              <a:buNone/>
              <a:defRPr sz="3306">
                <a:latin typeface="Poppins"/>
                <a:ea typeface="Poppins"/>
                <a:cs typeface="Poppins"/>
                <a:sym typeface="Poppins"/>
              </a:defRPr>
            </a:lvl5pPr>
            <a:lvl6pPr lvl="5">
              <a:lnSpc>
                <a:spcPct val="115000"/>
              </a:lnSpc>
              <a:spcBef>
                <a:spcPts val="0"/>
              </a:spcBef>
              <a:spcAft>
                <a:spcPts val="0"/>
              </a:spcAft>
              <a:buNone/>
              <a:defRPr sz="3306">
                <a:latin typeface="Poppins"/>
                <a:ea typeface="Poppins"/>
                <a:cs typeface="Poppins"/>
                <a:sym typeface="Poppins"/>
              </a:defRPr>
            </a:lvl6pPr>
            <a:lvl7pPr lvl="6">
              <a:lnSpc>
                <a:spcPct val="115000"/>
              </a:lnSpc>
              <a:spcBef>
                <a:spcPts val="0"/>
              </a:spcBef>
              <a:spcAft>
                <a:spcPts val="0"/>
              </a:spcAft>
              <a:buNone/>
              <a:defRPr sz="3306">
                <a:latin typeface="Poppins"/>
                <a:ea typeface="Poppins"/>
                <a:cs typeface="Poppins"/>
                <a:sym typeface="Poppins"/>
              </a:defRPr>
            </a:lvl7pPr>
            <a:lvl8pPr lvl="7">
              <a:lnSpc>
                <a:spcPct val="115000"/>
              </a:lnSpc>
              <a:spcBef>
                <a:spcPts val="0"/>
              </a:spcBef>
              <a:spcAft>
                <a:spcPts val="0"/>
              </a:spcAft>
              <a:buNone/>
              <a:defRPr sz="3306">
                <a:latin typeface="Poppins"/>
                <a:ea typeface="Poppins"/>
                <a:cs typeface="Poppins"/>
                <a:sym typeface="Poppins"/>
              </a:defRPr>
            </a:lvl8pPr>
            <a:lvl9pPr lvl="8">
              <a:lnSpc>
                <a:spcPct val="115000"/>
              </a:lnSpc>
              <a:spcBef>
                <a:spcPts val="0"/>
              </a:spcBef>
              <a:spcAft>
                <a:spcPts val="0"/>
              </a:spcAft>
              <a:buNone/>
              <a:defRPr sz="3306">
                <a:latin typeface="Poppins"/>
                <a:ea typeface="Poppins"/>
                <a:cs typeface="Poppins"/>
                <a:sym typeface="Poppins"/>
              </a:defRPr>
            </a:lvl9pPr>
          </a:lstStyle>
          <a:p>
            <a:endParaRPr/>
          </a:p>
        </p:txBody>
      </p:sp>
    </p:spTree>
    <p:extLst>
      <p:ext uri="{BB962C8B-B14F-4D97-AF65-F5344CB8AC3E}">
        <p14:creationId xmlns:p14="http://schemas.microsoft.com/office/powerpoint/2010/main" val="16038889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41" name="PlaceHolder 2"/>
          <p:cNvSpPr>
            <a:spLocks noGrp="1"/>
          </p:cNvSpPr>
          <p:nvPr>
            <p:ph type="subTitle"/>
          </p:nvPr>
        </p:nvSpPr>
        <p:spPr>
          <a:xfrm>
            <a:off x="504000" y="1326600"/>
            <a:ext cx="9071280" cy="328788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43" name="PlaceHolder 2"/>
          <p:cNvSpPr>
            <a:spLocks noGrp="1"/>
          </p:cNvSpPr>
          <p:nvPr>
            <p:ph type="body"/>
          </p:nvPr>
        </p:nvSpPr>
        <p:spPr>
          <a:xfrm>
            <a:off x="504000" y="1326600"/>
            <a:ext cx="9071280" cy="328788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45" name="PlaceHolder 2"/>
          <p:cNvSpPr>
            <a:spLocks noGrp="1"/>
          </p:cNvSpPr>
          <p:nvPr>
            <p:ph type="body"/>
          </p:nvPr>
        </p:nvSpPr>
        <p:spPr>
          <a:xfrm>
            <a:off x="504000" y="1326600"/>
            <a:ext cx="4426560" cy="3287880"/>
          </a:xfrm>
          <a:prstGeom prst="rect">
            <a:avLst/>
          </a:prstGeom>
        </p:spPr>
        <p:txBody>
          <a:bodyPr lIns="0" tIns="0" rIns="0" bIns="0">
            <a:normAutofit/>
          </a:bodyPr>
          <a:lstStyle/>
          <a:p>
            <a:endParaRPr lang="en-GB" sz="3200" b="0" strike="noStrike" spc="-1">
              <a:latin typeface="Arial"/>
            </a:endParaRPr>
          </a:p>
        </p:txBody>
      </p:sp>
      <p:sp>
        <p:nvSpPr>
          <p:cNvPr id="46" name="PlaceHolder 3"/>
          <p:cNvSpPr>
            <a:spLocks noGrp="1"/>
          </p:cNvSpPr>
          <p:nvPr>
            <p:ph type="body"/>
          </p:nvPr>
        </p:nvSpPr>
        <p:spPr>
          <a:xfrm>
            <a:off x="5152320" y="1326600"/>
            <a:ext cx="4426560" cy="328788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3" name="PlaceHolder 2"/>
          <p:cNvSpPr>
            <a:spLocks noGrp="1"/>
          </p:cNvSpPr>
          <p:nvPr>
            <p:ph type="subTitle"/>
          </p:nvPr>
        </p:nvSpPr>
        <p:spPr>
          <a:xfrm>
            <a:off x="504000" y="1326600"/>
            <a:ext cx="9071280" cy="328788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0"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51" name="PlaceHolder 3"/>
          <p:cNvSpPr>
            <a:spLocks noGrp="1"/>
          </p:cNvSpPr>
          <p:nvPr>
            <p:ph type="body"/>
          </p:nvPr>
        </p:nvSpPr>
        <p:spPr>
          <a:xfrm>
            <a:off x="5152320" y="1326600"/>
            <a:ext cx="4426560" cy="3287880"/>
          </a:xfrm>
          <a:prstGeom prst="rect">
            <a:avLst/>
          </a:prstGeom>
        </p:spPr>
        <p:txBody>
          <a:bodyPr lIns="0" tIns="0" rIns="0" bIns="0">
            <a:normAutofit/>
          </a:bodyPr>
          <a:lstStyle/>
          <a:p>
            <a:endParaRPr lang="en-GB" sz="3200" b="0" strike="noStrike" spc="-1">
              <a:latin typeface="Arial"/>
            </a:endParaRPr>
          </a:p>
        </p:txBody>
      </p:sp>
      <p:sp>
        <p:nvSpPr>
          <p:cNvPr id="52" name="PlaceHolder 4"/>
          <p:cNvSpPr>
            <a:spLocks noGrp="1"/>
          </p:cNvSpPr>
          <p:nvPr>
            <p:ph type="body"/>
          </p:nvPr>
        </p:nvSpPr>
        <p:spPr>
          <a:xfrm>
            <a:off x="504000" y="3044160"/>
            <a:ext cx="442656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4" name="PlaceHolder 2"/>
          <p:cNvSpPr>
            <a:spLocks noGrp="1"/>
          </p:cNvSpPr>
          <p:nvPr>
            <p:ph type="body"/>
          </p:nvPr>
        </p:nvSpPr>
        <p:spPr>
          <a:xfrm>
            <a:off x="504000" y="1326600"/>
            <a:ext cx="4426560" cy="3287880"/>
          </a:xfrm>
          <a:prstGeom prst="rect">
            <a:avLst/>
          </a:prstGeom>
        </p:spPr>
        <p:txBody>
          <a:bodyPr lIns="0" tIns="0" rIns="0" bIns="0">
            <a:normAutofit/>
          </a:bodyPr>
          <a:lstStyle/>
          <a:p>
            <a:endParaRPr lang="en-GB" sz="3200" b="0" strike="noStrike" spc="-1">
              <a:latin typeface="Arial"/>
            </a:endParaRPr>
          </a:p>
        </p:txBody>
      </p:sp>
      <p:sp>
        <p:nvSpPr>
          <p:cNvPr id="55"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56" name="PlaceHolder 4"/>
          <p:cNvSpPr>
            <a:spLocks noGrp="1"/>
          </p:cNvSpPr>
          <p:nvPr>
            <p:ph type="body"/>
          </p:nvPr>
        </p:nvSpPr>
        <p:spPr>
          <a:xfrm>
            <a:off x="5152320" y="3044160"/>
            <a:ext cx="442656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8"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59"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60" name="PlaceHolder 4"/>
          <p:cNvSpPr>
            <a:spLocks noGrp="1"/>
          </p:cNvSpPr>
          <p:nvPr>
            <p:ph type="body"/>
          </p:nvPr>
        </p:nvSpPr>
        <p:spPr>
          <a:xfrm>
            <a:off x="504000" y="3044160"/>
            <a:ext cx="907128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62" name="PlaceHolder 2"/>
          <p:cNvSpPr>
            <a:spLocks noGrp="1"/>
          </p:cNvSpPr>
          <p:nvPr>
            <p:ph type="body"/>
          </p:nvPr>
        </p:nvSpPr>
        <p:spPr>
          <a:xfrm>
            <a:off x="504000" y="1326600"/>
            <a:ext cx="9071280" cy="1568160"/>
          </a:xfrm>
          <a:prstGeom prst="rect">
            <a:avLst/>
          </a:prstGeom>
        </p:spPr>
        <p:txBody>
          <a:bodyPr lIns="0" tIns="0" rIns="0" bIns="0">
            <a:normAutofit/>
          </a:bodyPr>
          <a:lstStyle/>
          <a:p>
            <a:endParaRPr lang="en-GB" sz="3200" b="0" strike="noStrike" spc="-1">
              <a:latin typeface="Arial"/>
            </a:endParaRPr>
          </a:p>
        </p:txBody>
      </p:sp>
      <p:sp>
        <p:nvSpPr>
          <p:cNvPr id="63" name="PlaceHolder 3"/>
          <p:cNvSpPr>
            <a:spLocks noGrp="1"/>
          </p:cNvSpPr>
          <p:nvPr>
            <p:ph type="body"/>
          </p:nvPr>
        </p:nvSpPr>
        <p:spPr>
          <a:xfrm>
            <a:off x="504000" y="3044160"/>
            <a:ext cx="907128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65"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66"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67" name="PlaceHolder 4"/>
          <p:cNvSpPr>
            <a:spLocks noGrp="1"/>
          </p:cNvSpPr>
          <p:nvPr>
            <p:ph type="body"/>
          </p:nvPr>
        </p:nvSpPr>
        <p:spPr>
          <a:xfrm>
            <a:off x="504000" y="3044160"/>
            <a:ext cx="4426560" cy="1568160"/>
          </a:xfrm>
          <a:prstGeom prst="rect">
            <a:avLst/>
          </a:prstGeom>
        </p:spPr>
        <p:txBody>
          <a:bodyPr lIns="0" tIns="0" rIns="0" bIns="0">
            <a:normAutofit/>
          </a:bodyPr>
          <a:lstStyle/>
          <a:p>
            <a:endParaRPr lang="en-GB" sz="3200" b="0" strike="noStrike" spc="-1">
              <a:latin typeface="Arial"/>
            </a:endParaRPr>
          </a:p>
        </p:txBody>
      </p:sp>
      <p:sp>
        <p:nvSpPr>
          <p:cNvPr id="68" name="PlaceHolder 5"/>
          <p:cNvSpPr>
            <a:spLocks noGrp="1"/>
          </p:cNvSpPr>
          <p:nvPr>
            <p:ph type="body"/>
          </p:nvPr>
        </p:nvSpPr>
        <p:spPr>
          <a:xfrm>
            <a:off x="5152320" y="3044160"/>
            <a:ext cx="442656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70" name="PlaceHolder 2"/>
          <p:cNvSpPr>
            <a:spLocks noGrp="1"/>
          </p:cNvSpPr>
          <p:nvPr>
            <p:ph type="body"/>
          </p:nvPr>
        </p:nvSpPr>
        <p:spPr>
          <a:xfrm>
            <a:off x="504000" y="1326600"/>
            <a:ext cx="2920680" cy="1568160"/>
          </a:xfrm>
          <a:prstGeom prst="rect">
            <a:avLst/>
          </a:prstGeom>
        </p:spPr>
        <p:txBody>
          <a:bodyPr lIns="0" tIns="0" rIns="0" bIns="0">
            <a:normAutofit/>
          </a:bodyPr>
          <a:lstStyle/>
          <a:p>
            <a:endParaRPr lang="en-GB" sz="3200" b="0" strike="noStrike" spc="-1">
              <a:latin typeface="Arial"/>
            </a:endParaRPr>
          </a:p>
        </p:txBody>
      </p:sp>
      <p:sp>
        <p:nvSpPr>
          <p:cNvPr id="71" name="PlaceHolder 3"/>
          <p:cNvSpPr>
            <a:spLocks noGrp="1"/>
          </p:cNvSpPr>
          <p:nvPr>
            <p:ph type="body"/>
          </p:nvPr>
        </p:nvSpPr>
        <p:spPr>
          <a:xfrm>
            <a:off x="3571200" y="1326600"/>
            <a:ext cx="2920680" cy="1568160"/>
          </a:xfrm>
          <a:prstGeom prst="rect">
            <a:avLst/>
          </a:prstGeom>
        </p:spPr>
        <p:txBody>
          <a:bodyPr lIns="0" tIns="0" rIns="0" bIns="0">
            <a:normAutofit/>
          </a:bodyPr>
          <a:lstStyle/>
          <a:p>
            <a:endParaRPr lang="en-GB" sz="3200" b="0" strike="noStrike" spc="-1">
              <a:latin typeface="Arial"/>
            </a:endParaRPr>
          </a:p>
        </p:txBody>
      </p:sp>
      <p:sp>
        <p:nvSpPr>
          <p:cNvPr id="72" name="PlaceHolder 4"/>
          <p:cNvSpPr>
            <a:spLocks noGrp="1"/>
          </p:cNvSpPr>
          <p:nvPr>
            <p:ph type="body"/>
          </p:nvPr>
        </p:nvSpPr>
        <p:spPr>
          <a:xfrm>
            <a:off x="6638040" y="1326600"/>
            <a:ext cx="2920680" cy="1568160"/>
          </a:xfrm>
          <a:prstGeom prst="rect">
            <a:avLst/>
          </a:prstGeom>
        </p:spPr>
        <p:txBody>
          <a:bodyPr lIns="0" tIns="0" rIns="0" bIns="0">
            <a:normAutofit/>
          </a:bodyPr>
          <a:lstStyle/>
          <a:p>
            <a:endParaRPr lang="en-GB" sz="3200" b="0" strike="noStrike" spc="-1">
              <a:latin typeface="Arial"/>
            </a:endParaRPr>
          </a:p>
        </p:txBody>
      </p:sp>
      <p:sp>
        <p:nvSpPr>
          <p:cNvPr id="73" name="PlaceHolder 5"/>
          <p:cNvSpPr>
            <a:spLocks noGrp="1"/>
          </p:cNvSpPr>
          <p:nvPr>
            <p:ph type="body"/>
          </p:nvPr>
        </p:nvSpPr>
        <p:spPr>
          <a:xfrm>
            <a:off x="504000" y="3044160"/>
            <a:ext cx="2920680" cy="1568160"/>
          </a:xfrm>
          <a:prstGeom prst="rect">
            <a:avLst/>
          </a:prstGeom>
        </p:spPr>
        <p:txBody>
          <a:bodyPr lIns="0" tIns="0" rIns="0" bIns="0">
            <a:normAutofit/>
          </a:bodyPr>
          <a:lstStyle/>
          <a:p>
            <a:endParaRPr lang="en-GB" sz="3200" b="0" strike="noStrike" spc="-1">
              <a:latin typeface="Arial"/>
            </a:endParaRPr>
          </a:p>
        </p:txBody>
      </p:sp>
      <p:sp>
        <p:nvSpPr>
          <p:cNvPr id="74" name="PlaceHolder 6"/>
          <p:cNvSpPr>
            <a:spLocks noGrp="1"/>
          </p:cNvSpPr>
          <p:nvPr>
            <p:ph type="body"/>
          </p:nvPr>
        </p:nvSpPr>
        <p:spPr>
          <a:xfrm>
            <a:off x="3571200" y="3044160"/>
            <a:ext cx="2920680" cy="1568160"/>
          </a:xfrm>
          <a:prstGeom prst="rect">
            <a:avLst/>
          </a:prstGeom>
        </p:spPr>
        <p:txBody>
          <a:bodyPr lIns="0" tIns="0" rIns="0" bIns="0">
            <a:normAutofit/>
          </a:bodyPr>
          <a:lstStyle/>
          <a:p>
            <a:endParaRPr lang="en-GB" sz="3200" b="0" strike="noStrike" spc="-1">
              <a:latin typeface="Arial"/>
            </a:endParaRPr>
          </a:p>
        </p:txBody>
      </p:sp>
      <p:sp>
        <p:nvSpPr>
          <p:cNvPr id="75" name="PlaceHolder 7"/>
          <p:cNvSpPr>
            <a:spLocks noGrp="1"/>
          </p:cNvSpPr>
          <p:nvPr>
            <p:ph type="body"/>
          </p:nvPr>
        </p:nvSpPr>
        <p:spPr>
          <a:xfrm>
            <a:off x="6638040" y="3044160"/>
            <a:ext cx="292068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Section title and description - Alt 1">
  <p:cSld name="Section title and description - Alt 1">
    <p:spTree>
      <p:nvGrpSpPr>
        <p:cNvPr id="1" name="Shape 72"/>
        <p:cNvGrpSpPr/>
        <p:nvPr/>
      </p:nvGrpSpPr>
      <p:grpSpPr>
        <a:xfrm>
          <a:off x="0" y="0"/>
          <a:ext cx="0" cy="0"/>
          <a:chOff x="0" y="0"/>
          <a:chExt cx="0" cy="0"/>
        </a:xfrm>
      </p:grpSpPr>
      <p:sp>
        <p:nvSpPr>
          <p:cNvPr id="73" name="Google Shape;73;p8"/>
          <p:cNvSpPr txBox="1">
            <a:spLocks noGrp="1"/>
          </p:cNvSpPr>
          <p:nvPr>
            <p:ph type="subTitle" idx="1"/>
          </p:nvPr>
        </p:nvSpPr>
        <p:spPr>
          <a:xfrm>
            <a:off x="313862" y="2838059"/>
            <a:ext cx="4726451" cy="450800"/>
          </a:xfrm>
          <a:prstGeom prst="rect">
            <a:avLst/>
          </a:prstGeom>
        </p:spPr>
        <p:txBody>
          <a:bodyPr spcFirstLastPara="1" wrap="square" lIns="0" tIns="91425" rIns="91425" bIns="91425" anchor="t" anchorCtr="0">
            <a:normAutofit/>
          </a:bodyPr>
          <a:lstStyle>
            <a:lvl1pPr lvl="0">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1pPr>
            <a:lvl2pPr lvl="1">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2pPr>
            <a:lvl3pPr lvl="2">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3pPr>
            <a:lvl4pPr lvl="3">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4pPr>
            <a:lvl5pPr lvl="4">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5pPr>
            <a:lvl6pPr lvl="5">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6pPr>
            <a:lvl7pPr lvl="6">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7pPr>
            <a:lvl8pPr lvl="7">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8pPr>
            <a:lvl9pPr lvl="8">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9pPr>
          </a:lstStyle>
          <a:p>
            <a:endParaRPr/>
          </a:p>
        </p:txBody>
      </p:sp>
      <p:sp>
        <p:nvSpPr>
          <p:cNvPr id="76" name="Google Shape;76;p8"/>
          <p:cNvSpPr txBox="1">
            <a:spLocks noGrp="1"/>
          </p:cNvSpPr>
          <p:nvPr>
            <p:ph type="title"/>
          </p:nvPr>
        </p:nvSpPr>
        <p:spPr>
          <a:xfrm>
            <a:off x="313862" y="523397"/>
            <a:ext cx="6198526" cy="1978160"/>
          </a:xfrm>
          <a:prstGeom prst="rect">
            <a:avLst/>
          </a:prstGeom>
        </p:spPr>
        <p:txBody>
          <a:bodyPr spcFirstLastPara="1" wrap="square" lIns="0" tIns="91425" rIns="91425" bIns="0" anchor="b" anchorCtr="0">
            <a:noAutofit/>
          </a:bodyPr>
          <a:lstStyle>
            <a:lvl1pPr lvl="0">
              <a:lnSpc>
                <a:spcPct val="90000"/>
              </a:lnSpc>
              <a:spcBef>
                <a:spcPts val="0"/>
              </a:spcBef>
              <a:spcAft>
                <a:spcPts val="0"/>
              </a:spcAft>
              <a:buNone/>
              <a:defRPr/>
            </a:lvl1pPr>
            <a:lvl2pPr lvl="1">
              <a:lnSpc>
                <a:spcPct val="115000"/>
              </a:lnSpc>
              <a:spcBef>
                <a:spcPts val="0"/>
              </a:spcBef>
              <a:spcAft>
                <a:spcPts val="0"/>
              </a:spcAft>
              <a:buNone/>
              <a:defRPr sz="5292"/>
            </a:lvl2pPr>
            <a:lvl3pPr lvl="2">
              <a:lnSpc>
                <a:spcPct val="115000"/>
              </a:lnSpc>
              <a:spcBef>
                <a:spcPts val="0"/>
              </a:spcBef>
              <a:spcAft>
                <a:spcPts val="0"/>
              </a:spcAft>
              <a:buNone/>
              <a:defRPr sz="5292"/>
            </a:lvl3pPr>
            <a:lvl4pPr lvl="3">
              <a:lnSpc>
                <a:spcPct val="115000"/>
              </a:lnSpc>
              <a:spcBef>
                <a:spcPts val="0"/>
              </a:spcBef>
              <a:spcAft>
                <a:spcPts val="0"/>
              </a:spcAft>
              <a:buNone/>
              <a:defRPr sz="5292"/>
            </a:lvl4pPr>
            <a:lvl5pPr lvl="4">
              <a:lnSpc>
                <a:spcPct val="115000"/>
              </a:lnSpc>
              <a:spcBef>
                <a:spcPts val="0"/>
              </a:spcBef>
              <a:spcAft>
                <a:spcPts val="0"/>
              </a:spcAft>
              <a:buNone/>
              <a:defRPr sz="5292"/>
            </a:lvl5pPr>
            <a:lvl6pPr lvl="5">
              <a:lnSpc>
                <a:spcPct val="115000"/>
              </a:lnSpc>
              <a:spcBef>
                <a:spcPts val="0"/>
              </a:spcBef>
              <a:spcAft>
                <a:spcPts val="0"/>
              </a:spcAft>
              <a:buNone/>
              <a:defRPr sz="5292"/>
            </a:lvl6pPr>
            <a:lvl7pPr lvl="6">
              <a:lnSpc>
                <a:spcPct val="115000"/>
              </a:lnSpc>
              <a:spcBef>
                <a:spcPts val="0"/>
              </a:spcBef>
              <a:spcAft>
                <a:spcPts val="0"/>
              </a:spcAft>
              <a:buNone/>
              <a:defRPr sz="5292"/>
            </a:lvl7pPr>
            <a:lvl8pPr lvl="7">
              <a:lnSpc>
                <a:spcPct val="115000"/>
              </a:lnSpc>
              <a:spcBef>
                <a:spcPts val="0"/>
              </a:spcBef>
              <a:spcAft>
                <a:spcPts val="0"/>
              </a:spcAft>
              <a:buNone/>
              <a:defRPr sz="5292"/>
            </a:lvl8pPr>
            <a:lvl9pPr lvl="8">
              <a:lnSpc>
                <a:spcPct val="115000"/>
              </a:lnSpc>
              <a:spcBef>
                <a:spcPts val="0"/>
              </a:spcBef>
              <a:spcAft>
                <a:spcPts val="0"/>
              </a:spcAft>
              <a:buNone/>
              <a:defRPr sz="5292"/>
            </a:lvl9pPr>
          </a:lstStyle>
          <a:p>
            <a:endParaRPr/>
          </a:p>
        </p:txBody>
      </p:sp>
    </p:spTree>
    <p:extLst>
      <p:ext uri="{BB962C8B-B14F-4D97-AF65-F5344CB8AC3E}">
        <p14:creationId xmlns:p14="http://schemas.microsoft.com/office/powerpoint/2010/main" val="330657605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Main point with Shape">
  <p:cSld name="Main point with Shape">
    <p:spTree>
      <p:nvGrpSpPr>
        <p:cNvPr id="1" name="Shape 62"/>
        <p:cNvGrpSpPr/>
        <p:nvPr/>
      </p:nvGrpSpPr>
      <p:grpSpPr>
        <a:xfrm>
          <a:off x="0" y="0"/>
          <a:ext cx="0" cy="0"/>
          <a:chOff x="0" y="0"/>
          <a:chExt cx="0" cy="0"/>
        </a:xfrm>
      </p:grpSpPr>
      <p:sp>
        <p:nvSpPr>
          <p:cNvPr id="67" name="Google Shape;67;p7"/>
          <p:cNvSpPr txBox="1">
            <a:spLocks noGrp="1"/>
          </p:cNvSpPr>
          <p:nvPr>
            <p:ph type="title"/>
          </p:nvPr>
        </p:nvSpPr>
        <p:spPr>
          <a:xfrm>
            <a:off x="312511" y="1209358"/>
            <a:ext cx="9454224" cy="3040169"/>
          </a:xfrm>
          <a:prstGeom prst="rect">
            <a:avLst/>
          </a:prstGeom>
        </p:spPr>
        <p:txBody>
          <a:bodyPr spcFirstLastPara="1" wrap="square" lIns="0" tIns="0" rIns="91425" bIns="0" anchor="ctr" anchorCtr="0">
            <a:noAutofit/>
          </a:bodyPr>
          <a:lstStyle>
            <a:lvl1pPr lvl="0" algn="ctr">
              <a:lnSpc>
                <a:spcPct val="90000"/>
              </a:lnSpc>
              <a:spcBef>
                <a:spcPts val="0"/>
              </a:spcBef>
              <a:spcAft>
                <a:spcPts val="0"/>
              </a:spcAft>
              <a:buClr>
                <a:schemeClr val="lt1"/>
              </a:buClr>
              <a:buSzPts val="4000"/>
              <a:buNone/>
              <a:defRPr/>
            </a:lvl1pPr>
            <a:lvl2pPr lvl="1" algn="ctr">
              <a:spcBef>
                <a:spcPts val="0"/>
              </a:spcBef>
              <a:spcAft>
                <a:spcPts val="0"/>
              </a:spcAft>
              <a:buSzPts val="4000"/>
              <a:buNone/>
              <a:defRPr/>
            </a:lvl2pPr>
            <a:lvl3pPr lvl="2" algn="ctr">
              <a:spcBef>
                <a:spcPts val="0"/>
              </a:spcBef>
              <a:spcAft>
                <a:spcPts val="0"/>
              </a:spcAft>
              <a:buSzPts val="4000"/>
              <a:buNone/>
              <a:defRPr/>
            </a:lvl3pPr>
            <a:lvl4pPr lvl="3" algn="ctr">
              <a:spcBef>
                <a:spcPts val="0"/>
              </a:spcBef>
              <a:spcAft>
                <a:spcPts val="0"/>
              </a:spcAft>
              <a:buSzPts val="4000"/>
              <a:buNone/>
              <a:defRPr/>
            </a:lvl4pPr>
            <a:lvl5pPr lvl="4" algn="ctr">
              <a:spcBef>
                <a:spcPts val="0"/>
              </a:spcBef>
              <a:spcAft>
                <a:spcPts val="0"/>
              </a:spcAft>
              <a:buSzPts val="4000"/>
              <a:buNone/>
              <a:defRPr/>
            </a:lvl5pPr>
            <a:lvl6pPr lvl="5" algn="ctr">
              <a:spcBef>
                <a:spcPts val="0"/>
              </a:spcBef>
              <a:spcAft>
                <a:spcPts val="0"/>
              </a:spcAft>
              <a:buSzPts val="4000"/>
              <a:buNone/>
              <a:defRPr/>
            </a:lvl6pPr>
            <a:lvl7pPr lvl="6" algn="ctr">
              <a:spcBef>
                <a:spcPts val="0"/>
              </a:spcBef>
              <a:spcAft>
                <a:spcPts val="0"/>
              </a:spcAft>
              <a:buSzPts val="4000"/>
              <a:buNone/>
              <a:defRPr/>
            </a:lvl7pPr>
            <a:lvl8pPr lvl="7" algn="ctr">
              <a:spcBef>
                <a:spcPts val="0"/>
              </a:spcBef>
              <a:spcAft>
                <a:spcPts val="0"/>
              </a:spcAft>
              <a:buSzPts val="4000"/>
              <a:buNone/>
              <a:defRPr/>
            </a:lvl8pPr>
            <a:lvl9pPr lvl="8" algn="ctr">
              <a:spcBef>
                <a:spcPts val="0"/>
              </a:spcBef>
              <a:spcAft>
                <a:spcPts val="0"/>
              </a:spcAft>
              <a:buSzPts val="4000"/>
              <a:buNone/>
              <a:defRPr/>
            </a:lvl9pPr>
          </a:lstStyle>
          <a:p>
            <a:endParaRPr/>
          </a:p>
        </p:txBody>
      </p:sp>
      <p:sp>
        <p:nvSpPr>
          <p:cNvPr id="68" name="Google Shape;68;p7"/>
          <p:cNvSpPr txBox="1">
            <a:spLocks noGrp="1"/>
          </p:cNvSpPr>
          <p:nvPr>
            <p:ph type="subTitle" idx="1"/>
          </p:nvPr>
        </p:nvSpPr>
        <p:spPr>
          <a:xfrm>
            <a:off x="319595" y="178931"/>
            <a:ext cx="2331310"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69" name="Google Shape;69;p7"/>
          <p:cNvSpPr txBox="1">
            <a:spLocks noGrp="1"/>
          </p:cNvSpPr>
          <p:nvPr>
            <p:ph type="subTitle" idx="2"/>
          </p:nvPr>
        </p:nvSpPr>
        <p:spPr>
          <a:xfrm>
            <a:off x="4656005" y="178931"/>
            <a:ext cx="1956924"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70" name="Google Shape;70;p7"/>
          <p:cNvSpPr txBox="1">
            <a:spLocks noGrp="1"/>
          </p:cNvSpPr>
          <p:nvPr>
            <p:ph type="subTitle" idx="3"/>
          </p:nvPr>
        </p:nvSpPr>
        <p:spPr>
          <a:xfrm>
            <a:off x="7244815" y="178931"/>
            <a:ext cx="2516188" cy="240779"/>
          </a:xfrm>
          <a:prstGeom prst="rect">
            <a:avLst/>
          </a:prstGeom>
        </p:spPr>
        <p:txBody>
          <a:bodyPr spcFirstLastPara="1" wrap="square" lIns="0" tIns="0" rIns="0" bIns="0" anchor="ctr" anchorCtr="0">
            <a:normAutofit/>
          </a:bodyPr>
          <a:lstStyle>
            <a:lvl1pPr lvl="0" algn="r">
              <a:spcBef>
                <a:spcPts val="0"/>
              </a:spcBef>
              <a:spcAft>
                <a:spcPts val="0"/>
              </a:spcAft>
              <a:buSzPts val="800"/>
              <a:buNone/>
              <a:defRPr sz="882"/>
            </a:lvl1pPr>
            <a:lvl2pPr lvl="1" algn="r">
              <a:spcBef>
                <a:spcPts val="0"/>
              </a:spcBef>
              <a:spcAft>
                <a:spcPts val="0"/>
              </a:spcAft>
              <a:buSzPts val="1200"/>
              <a:buNone/>
              <a:defRPr/>
            </a:lvl2pPr>
            <a:lvl3pPr lvl="2" algn="r">
              <a:spcBef>
                <a:spcPts val="0"/>
              </a:spcBef>
              <a:spcAft>
                <a:spcPts val="0"/>
              </a:spcAft>
              <a:buSzPts val="1200"/>
              <a:buNone/>
              <a:defRPr/>
            </a:lvl3pPr>
            <a:lvl4pPr lvl="3" algn="r">
              <a:spcBef>
                <a:spcPts val="0"/>
              </a:spcBef>
              <a:spcAft>
                <a:spcPts val="0"/>
              </a:spcAft>
              <a:buSzPts val="1200"/>
              <a:buNone/>
              <a:defRPr/>
            </a:lvl4pPr>
            <a:lvl5pPr lvl="4" algn="r">
              <a:spcBef>
                <a:spcPts val="0"/>
              </a:spcBef>
              <a:spcAft>
                <a:spcPts val="0"/>
              </a:spcAft>
              <a:buSzPts val="1200"/>
              <a:buNone/>
              <a:defRPr/>
            </a:lvl5pPr>
            <a:lvl6pPr lvl="5" algn="r">
              <a:spcBef>
                <a:spcPts val="0"/>
              </a:spcBef>
              <a:spcAft>
                <a:spcPts val="0"/>
              </a:spcAft>
              <a:buSzPts val="1200"/>
              <a:buNone/>
              <a:defRPr/>
            </a:lvl6pPr>
            <a:lvl7pPr lvl="6" algn="r">
              <a:spcBef>
                <a:spcPts val="0"/>
              </a:spcBef>
              <a:spcAft>
                <a:spcPts val="0"/>
              </a:spcAft>
              <a:buSzPts val="1200"/>
              <a:buNone/>
              <a:defRPr/>
            </a:lvl7pPr>
            <a:lvl8pPr lvl="7" algn="r">
              <a:spcBef>
                <a:spcPts val="0"/>
              </a:spcBef>
              <a:spcAft>
                <a:spcPts val="0"/>
              </a:spcAft>
              <a:buSzPts val="1200"/>
              <a:buNone/>
              <a:defRPr/>
            </a:lvl8pPr>
            <a:lvl9pPr lvl="8" algn="r">
              <a:spcBef>
                <a:spcPts val="0"/>
              </a:spcBef>
              <a:spcAft>
                <a:spcPts val="0"/>
              </a:spcAft>
              <a:buSzPts val="1200"/>
              <a:buNone/>
              <a:defRPr/>
            </a:lvl9pPr>
          </a:lstStyle>
          <a:p>
            <a:endParaRPr/>
          </a:p>
        </p:txBody>
      </p:sp>
    </p:spTree>
    <p:extLst>
      <p:ext uri="{BB962C8B-B14F-4D97-AF65-F5344CB8AC3E}">
        <p14:creationId xmlns:p14="http://schemas.microsoft.com/office/powerpoint/2010/main" val="42334664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112371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41" name="PlaceHolder 2"/>
          <p:cNvSpPr>
            <a:spLocks noGrp="1"/>
          </p:cNvSpPr>
          <p:nvPr>
            <p:ph type="subTitle"/>
          </p:nvPr>
        </p:nvSpPr>
        <p:spPr>
          <a:xfrm>
            <a:off x="504000" y="1326601"/>
            <a:ext cx="9071280" cy="3287880"/>
          </a:xfrm>
          <a:prstGeom prst="rect">
            <a:avLst/>
          </a:prstGeom>
        </p:spPr>
        <p:txBody>
          <a:bodyPr lIns="0" tIns="0" rIns="0" bIns="0" anchor="ctr">
            <a:noAutofit/>
          </a:bodyPr>
          <a:lstStyle/>
          <a:p>
            <a:pPr algn="ctr"/>
            <a:endParaRPr lang="en-GB" sz="3200" b="0" strike="noStrike" spc="-1">
              <a:latin typeface="Arial"/>
            </a:endParaRPr>
          </a:p>
        </p:txBody>
      </p:sp>
    </p:spTree>
    <p:extLst>
      <p:ext uri="{BB962C8B-B14F-4D97-AF65-F5344CB8AC3E}">
        <p14:creationId xmlns:p14="http://schemas.microsoft.com/office/powerpoint/2010/main" val="3647133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 name="PlaceHolder 2"/>
          <p:cNvSpPr>
            <a:spLocks noGrp="1"/>
          </p:cNvSpPr>
          <p:nvPr>
            <p:ph type="body"/>
          </p:nvPr>
        </p:nvSpPr>
        <p:spPr>
          <a:xfrm>
            <a:off x="504000" y="1326600"/>
            <a:ext cx="9071280" cy="328788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43" name="PlaceHolder 2"/>
          <p:cNvSpPr>
            <a:spLocks noGrp="1"/>
          </p:cNvSpPr>
          <p:nvPr>
            <p:ph type="body"/>
          </p:nvPr>
        </p:nvSpPr>
        <p:spPr>
          <a:xfrm>
            <a:off x="504000" y="1326601"/>
            <a:ext cx="9071280" cy="328788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2092171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45" name="PlaceHolder 2"/>
          <p:cNvSpPr>
            <a:spLocks noGrp="1"/>
          </p:cNvSpPr>
          <p:nvPr>
            <p:ph type="body"/>
          </p:nvPr>
        </p:nvSpPr>
        <p:spPr>
          <a:xfrm>
            <a:off x="504000" y="1326601"/>
            <a:ext cx="4426560" cy="3287880"/>
          </a:xfrm>
          <a:prstGeom prst="rect">
            <a:avLst/>
          </a:prstGeom>
        </p:spPr>
        <p:txBody>
          <a:bodyPr lIns="0" tIns="0" rIns="0" bIns="0">
            <a:normAutofit/>
          </a:bodyPr>
          <a:lstStyle/>
          <a:p>
            <a:endParaRPr lang="en-GB" sz="3200" b="0" strike="noStrike" spc="-1">
              <a:latin typeface="Arial"/>
            </a:endParaRPr>
          </a:p>
        </p:txBody>
      </p:sp>
      <p:sp>
        <p:nvSpPr>
          <p:cNvPr id="46" name="PlaceHolder 3"/>
          <p:cNvSpPr>
            <a:spLocks noGrp="1"/>
          </p:cNvSpPr>
          <p:nvPr>
            <p:ph type="body"/>
          </p:nvPr>
        </p:nvSpPr>
        <p:spPr>
          <a:xfrm>
            <a:off x="5152320" y="1326601"/>
            <a:ext cx="4426560" cy="328788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34247749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Tree>
    <p:extLst>
      <p:ext uri="{BB962C8B-B14F-4D97-AF65-F5344CB8AC3E}">
        <p14:creationId xmlns:p14="http://schemas.microsoft.com/office/powerpoint/2010/main" val="29800362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p:spPr>
        <p:txBody>
          <a:bodyPr lIns="0" tIns="0" rIns="0" bIns="0" anchor="ctr">
            <a:noAutofit/>
          </a:bodyPr>
          <a:lstStyle/>
          <a:p>
            <a:pPr algn="ctr"/>
            <a:endParaRPr lang="en-GB" sz="3200" b="0" strike="noStrike" spc="-1">
              <a:latin typeface="Arial"/>
            </a:endParaRPr>
          </a:p>
        </p:txBody>
      </p:sp>
    </p:spTree>
    <p:extLst>
      <p:ext uri="{BB962C8B-B14F-4D97-AF65-F5344CB8AC3E}">
        <p14:creationId xmlns:p14="http://schemas.microsoft.com/office/powerpoint/2010/main" val="37642000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50" name="PlaceHolder 2"/>
          <p:cNvSpPr>
            <a:spLocks noGrp="1"/>
          </p:cNvSpPr>
          <p:nvPr>
            <p:ph type="body"/>
          </p:nvPr>
        </p:nvSpPr>
        <p:spPr>
          <a:xfrm>
            <a:off x="504000" y="1326601"/>
            <a:ext cx="4426560" cy="1568160"/>
          </a:xfrm>
          <a:prstGeom prst="rect">
            <a:avLst/>
          </a:prstGeom>
        </p:spPr>
        <p:txBody>
          <a:bodyPr lIns="0" tIns="0" rIns="0" bIns="0">
            <a:normAutofit/>
          </a:bodyPr>
          <a:lstStyle/>
          <a:p>
            <a:endParaRPr lang="en-GB" sz="3200" b="0" strike="noStrike" spc="-1">
              <a:latin typeface="Arial"/>
            </a:endParaRPr>
          </a:p>
        </p:txBody>
      </p:sp>
      <p:sp>
        <p:nvSpPr>
          <p:cNvPr id="51" name="PlaceHolder 3"/>
          <p:cNvSpPr>
            <a:spLocks noGrp="1"/>
          </p:cNvSpPr>
          <p:nvPr>
            <p:ph type="body"/>
          </p:nvPr>
        </p:nvSpPr>
        <p:spPr>
          <a:xfrm>
            <a:off x="5152320" y="1326601"/>
            <a:ext cx="4426560" cy="3287880"/>
          </a:xfrm>
          <a:prstGeom prst="rect">
            <a:avLst/>
          </a:prstGeom>
        </p:spPr>
        <p:txBody>
          <a:bodyPr lIns="0" tIns="0" rIns="0" bIns="0">
            <a:normAutofit/>
          </a:bodyPr>
          <a:lstStyle/>
          <a:p>
            <a:endParaRPr lang="en-GB" sz="3200" b="0" strike="noStrike" spc="-1">
              <a:latin typeface="Arial"/>
            </a:endParaRPr>
          </a:p>
        </p:txBody>
      </p:sp>
      <p:sp>
        <p:nvSpPr>
          <p:cNvPr id="52" name="PlaceHolder 4"/>
          <p:cNvSpPr>
            <a:spLocks noGrp="1"/>
          </p:cNvSpPr>
          <p:nvPr>
            <p:ph type="body"/>
          </p:nvPr>
        </p:nvSpPr>
        <p:spPr>
          <a:xfrm>
            <a:off x="504000" y="3044161"/>
            <a:ext cx="442656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7597521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54" name="PlaceHolder 2"/>
          <p:cNvSpPr>
            <a:spLocks noGrp="1"/>
          </p:cNvSpPr>
          <p:nvPr>
            <p:ph type="body"/>
          </p:nvPr>
        </p:nvSpPr>
        <p:spPr>
          <a:xfrm>
            <a:off x="504000" y="1326601"/>
            <a:ext cx="4426560" cy="3287880"/>
          </a:xfrm>
          <a:prstGeom prst="rect">
            <a:avLst/>
          </a:prstGeom>
        </p:spPr>
        <p:txBody>
          <a:bodyPr lIns="0" tIns="0" rIns="0" bIns="0">
            <a:normAutofit/>
          </a:bodyPr>
          <a:lstStyle/>
          <a:p>
            <a:endParaRPr lang="en-GB" sz="3200" b="0" strike="noStrike" spc="-1">
              <a:latin typeface="Arial"/>
            </a:endParaRPr>
          </a:p>
        </p:txBody>
      </p:sp>
      <p:sp>
        <p:nvSpPr>
          <p:cNvPr id="55" name="PlaceHolder 3"/>
          <p:cNvSpPr>
            <a:spLocks noGrp="1"/>
          </p:cNvSpPr>
          <p:nvPr>
            <p:ph type="body"/>
          </p:nvPr>
        </p:nvSpPr>
        <p:spPr>
          <a:xfrm>
            <a:off x="5152320" y="1326601"/>
            <a:ext cx="4426560" cy="1568160"/>
          </a:xfrm>
          <a:prstGeom prst="rect">
            <a:avLst/>
          </a:prstGeom>
        </p:spPr>
        <p:txBody>
          <a:bodyPr lIns="0" tIns="0" rIns="0" bIns="0">
            <a:normAutofit/>
          </a:bodyPr>
          <a:lstStyle/>
          <a:p>
            <a:endParaRPr lang="en-GB" sz="3200" b="0" strike="noStrike" spc="-1">
              <a:latin typeface="Arial"/>
            </a:endParaRPr>
          </a:p>
        </p:txBody>
      </p:sp>
      <p:sp>
        <p:nvSpPr>
          <p:cNvPr id="56" name="PlaceHolder 4"/>
          <p:cNvSpPr>
            <a:spLocks noGrp="1"/>
          </p:cNvSpPr>
          <p:nvPr>
            <p:ph type="body"/>
          </p:nvPr>
        </p:nvSpPr>
        <p:spPr>
          <a:xfrm>
            <a:off x="5152320" y="3044161"/>
            <a:ext cx="442656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33692059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58" name="PlaceHolder 2"/>
          <p:cNvSpPr>
            <a:spLocks noGrp="1"/>
          </p:cNvSpPr>
          <p:nvPr>
            <p:ph type="body"/>
          </p:nvPr>
        </p:nvSpPr>
        <p:spPr>
          <a:xfrm>
            <a:off x="504000" y="1326601"/>
            <a:ext cx="4426560" cy="1568160"/>
          </a:xfrm>
          <a:prstGeom prst="rect">
            <a:avLst/>
          </a:prstGeom>
        </p:spPr>
        <p:txBody>
          <a:bodyPr lIns="0" tIns="0" rIns="0" bIns="0">
            <a:normAutofit/>
          </a:bodyPr>
          <a:lstStyle/>
          <a:p>
            <a:endParaRPr lang="en-GB" sz="3200" b="0" strike="noStrike" spc="-1">
              <a:latin typeface="Arial"/>
            </a:endParaRPr>
          </a:p>
        </p:txBody>
      </p:sp>
      <p:sp>
        <p:nvSpPr>
          <p:cNvPr id="59" name="PlaceHolder 3"/>
          <p:cNvSpPr>
            <a:spLocks noGrp="1"/>
          </p:cNvSpPr>
          <p:nvPr>
            <p:ph type="body"/>
          </p:nvPr>
        </p:nvSpPr>
        <p:spPr>
          <a:xfrm>
            <a:off x="5152320" y="1326601"/>
            <a:ext cx="4426560" cy="1568160"/>
          </a:xfrm>
          <a:prstGeom prst="rect">
            <a:avLst/>
          </a:prstGeom>
        </p:spPr>
        <p:txBody>
          <a:bodyPr lIns="0" tIns="0" rIns="0" bIns="0">
            <a:normAutofit/>
          </a:bodyPr>
          <a:lstStyle/>
          <a:p>
            <a:endParaRPr lang="en-GB" sz="3200" b="0" strike="noStrike" spc="-1">
              <a:latin typeface="Arial"/>
            </a:endParaRPr>
          </a:p>
        </p:txBody>
      </p:sp>
      <p:sp>
        <p:nvSpPr>
          <p:cNvPr id="60" name="PlaceHolder 4"/>
          <p:cNvSpPr>
            <a:spLocks noGrp="1"/>
          </p:cNvSpPr>
          <p:nvPr>
            <p:ph type="body"/>
          </p:nvPr>
        </p:nvSpPr>
        <p:spPr>
          <a:xfrm>
            <a:off x="504000" y="3044161"/>
            <a:ext cx="907128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28136892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62" name="PlaceHolder 2"/>
          <p:cNvSpPr>
            <a:spLocks noGrp="1"/>
          </p:cNvSpPr>
          <p:nvPr>
            <p:ph type="body"/>
          </p:nvPr>
        </p:nvSpPr>
        <p:spPr>
          <a:xfrm>
            <a:off x="504000" y="1326601"/>
            <a:ext cx="9071280" cy="1568160"/>
          </a:xfrm>
          <a:prstGeom prst="rect">
            <a:avLst/>
          </a:prstGeom>
        </p:spPr>
        <p:txBody>
          <a:bodyPr lIns="0" tIns="0" rIns="0" bIns="0">
            <a:normAutofit/>
          </a:bodyPr>
          <a:lstStyle/>
          <a:p>
            <a:endParaRPr lang="en-GB" sz="3200" b="0" strike="noStrike" spc="-1">
              <a:latin typeface="Arial"/>
            </a:endParaRPr>
          </a:p>
        </p:txBody>
      </p:sp>
      <p:sp>
        <p:nvSpPr>
          <p:cNvPr id="63" name="PlaceHolder 3"/>
          <p:cNvSpPr>
            <a:spLocks noGrp="1"/>
          </p:cNvSpPr>
          <p:nvPr>
            <p:ph type="body"/>
          </p:nvPr>
        </p:nvSpPr>
        <p:spPr>
          <a:xfrm>
            <a:off x="504000" y="3044161"/>
            <a:ext cx="907128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265512477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65" name="PlaceHolder 2"/>
          <p:cNvSpPr>
            <a:spLocks noGrp="1"/>
          </p:cNvSpPr>
          <p:nvPr>
            <p:ph type="body"/>
          </p:nvPr>
        </p:nvSpPr>
        <p:spPr>
          <a:xfrm>
            <a:off x="504000" y="1326601"/>
            <a:ext cx="4426560" cy="1568160"/>
          </a:xfrm>
          <a:prstGeom prst="rect">
            <a:avLst/>
          </a:prstGeom>
        </p:spPr>
        <p:txBody>
          <a:bodyPr lIns="0" tIns="0" rIns="0" bIns="0">
            <a:normAutofit/>
          </a:bodyPr>
          <a:lstStyle/>
          <a:p>
            <a:endParaRPr lang="en-GB" sz="3200" b="0" strike="noStrike" spc="-1">
              <a:latin typeface="Arial"/>
            </a:endParaRPr>
          </a:p>
        </p:txBody>
      </p:sp>
      <p:sp>
        <p:nvSpPr>
          <p:cNvPr id="66" name="PlaceHolder 3"/>
          <p:cNvSpPr>
            <a:spLocks noGrp="1"/>
          </p:cNvSpPr>
          <p:nvPr>
            <p:ph type="body"/>
          </p:nvPr>
        </p:nvSpPr>
        <p:spPr>
          <a:xfrm>
            <a:off x="5152320" y="1326601"/>
            <a:ext cx="4426560" cy="1568160"/>
          </a:xfrm>
          <a:prstGeom prst="rect">
            <a:avLst/>
          </a:prstGeom>
        </p:spPr>
        <p:txBody>
          <a:bodyPr lIns="0" tIns="0" rIns="0" bIns="0">
            <a:normAutofit/>
          </a:bodyPr>
          <a:lstStyle/>
          <a:p>
            <a:endParaRPr lang="en-GB" sz="3200" b="0" strike="noStrike" spc="-1">
              <a:latin typeface="Arial"/>
            </a:endParaRPr>
          </a:p>
        </p:txBody>
      </p:sp>
      <p:sp>
        <p:nvSpPr>
          <p:cNvPr id="67" name="PlaceHolder 4"/>
          <p:cNvSpPr>
            <a:spLocks noGrp="1"/>
          </p:cNvSpPr>
          <p:nvPr>
            <p:ph type="body"/>
          </p:nvPr>
        </p:nvSpPr>
        <p:spPr>
          <a:xfrm>
            <a:off x="504000" y="3044161"/>
            <a:ext cx="4426560" cy="1568160"/>
          </a:xfrm>
          <a:prstGeom prst="rect">
            <a:avLst/>
          </a:prstGeom>
        </p:spPr>
        <p:txBody>
          <a:bodyPr lIns="0" tIns="0" rIns="0" bIns="0">
            <a:normAutofit/>
          </a:bodyPr>
          <a:lstStyle/>
          <a:p>
            <a:endParaRPr lang="en-GB" sz="3200" b="0" strike="noStrike" spc="-1">
              <a:latin typeface="Arial"/>
            </a:endParaRPr>
          </a:p>
        </p:txBody>
      </p:sp>
      <p:sp>
        <p:nvSpPr>
          <p:cNvPr id="68" name="PlaceHolder 5"/>
          <p:cNvSpPr>
            <a:spLocks noGrp="1"/>
          </p:cNvSpPr>
          <p:nvPr>
            <p:ph type="body"/>
          </p:nvPr>
        </p:nvSpPr>
        <p:spPr>
          <a:xfrm>
            <a:off x="5152320" y="3044161"/>
            <a:ext cx="442656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12843188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1"/>
            <a:ext cx="9071280" cy="946080"/>
          </a:xfrm>
          <a:prstGeom prst="rect">
            <a:avLst/>
          </a:prstGeom>
        </p:spPr>
        <p:txBody>
          <a:bodyPr lIns="0" tIns="0" rIns="0" bIns="0" anchor="ctr">
            <a:noAutofit/>
          </a:bodyPr>
          <a:lstStyle/>
          <a:p>
            <a:pPr algn="ctr"/>
            <a:endParaRPr lang="en-GB" sz="4399" b="0" strike="noStrike" spc="-1">
              <a:latin typeface="Arial"/>
            </a:endParaRPr>
          </a:p>
        </p:txBody>
      </p:sp>
      <p:sp>
        <p:nvSpPr>
          <p:cNvPr id="70" name="PlaceHolder 2"/>
          <p:cNvSpPr>
            <a:spLocks noGrp="1"/>
          </p:cNvSpPr>
          <p:nvPr>
            <p:ph type="body"/>
          </p:nvPr>
        </p:nvSpPr>
        <p:spPr>
          <a:xfrm>
            <a:off x="504000" y="1326601"/>
            <a:ext cx="2920680" cy="1568160"/>
          </a:xfrm>
          <a:prstGeom prst="rect">
            <a:avLst/>
          </a:prstGeom>
        </p:spPr>
        <p:txBody>
          <a:bodyPr lIns="0" tIns="0" rIns="0" bIns="0">
            <a:normAutofit/>
          </a:bodyPr>
          <a:lstStyle/>
          <a:p>
            <a:endParaRPr lang="en-GB" sz="3200" b="0" strike="noStrike" spc="-1">
              <a:latin typeface="Arial"/>
            </a:endParaRPr>
          </a:p>
        </p:txBody>
      </p:sp>
      <p:sp>
        <p:nvSpPr>
          <p:cNvPr id="71" name="PlaceHolder 3"/>
          <p:cNvSpPr>
            <a:spLocks noGrp="1"/>
          </p:cNvSpPr>
          <p:nvPr>
            <p:ph type="body"/>
          </p:nvPr>
        </p:nvSpPr>
        <p:spPr>
          <a:xfrm>
            <a:off x="3571201" y="1326601"/>
            <a:ext cx="2920680" cy="1568160"/>
          </a:xfrm>
          <a:prstGeom prst="rect">
            <a:avLst/>
          </a:prstGeom>
        </p:spPr>
        <p:txBody>
          <a:bodyPr lIns="0" tIns="0" rIns="0" bIns="0">
            <a:normAutofit/>
          </a:bodyPr>
          <a:lstStyle/>
          <a:p>
            <a:endParaRPr lang="en-GB" sz="3200" b="0" strike="noStrike" spc="-1">
              <a:latin typeface="Arial"/>
            </a:endParaRPr>
          </a:p>
        </p:txBody>
      </p:sp>
      <p:sp>
        <p:nvSpPr>
          <p:cNvPr id="72" name="PlaceHolder 4"/>
          <p:cNvSpPr>
            <a:spLocks noGrp="1"/>
          </p:cNvSpPr>
          <p:nvPr>
            <p:ph type="body"/>
          </p:nvPr>
        </p:nvSpPr>
        <p:spPr>
          <a:xfrm>
            <a:off x="6638041" y="1326601"/>
            <a:ext cx="2920680" cy="1568160"/>
          </a:xfrm>
          <a:prstGeom prst="rect">
            <a:avLst/>
          </a:prstGeom>
        </p:spPr>
        <p:txBody>
          <a:bodyPr lIns="0" tIns="0" rIns="0" bIns="0">
            <a:normAutofit/>
          </a:bodyPr>
          <a:lstStyle/>
          <a:p>
            <a:endParaRPr lang="en-GB" sz="3200" b="0" strike="noStrike" spc="-1">
              <a:latin typeface="Arial"/>
            </a:endParaRPr>
          </a:p>
        </p:txBody>
      </p:sp>
      <p:sp>
        <p:nvSpPr>
          <p:cNvPr id="73" name="PlaceHolder 5"/>
          <p:cNvSpPr>
            <a:spLocks noGrp="1"/>
          </p:cNvSpPr>
          <p:nvPr>
            <p:ph type="body"/>
          </p:nvPr>
        </p:nvSpPr>
        <p:spPr>
          <a:xfrm>
            <a:off x="504000" y="3044161"/>
            <a:ext cx="2920680" cy="1568160"/>
          </a:xfrm>
          <a:prstGeom prst="rect">
            <a:avLst/>
          </a:prstGeom>
        </p:spPr>
        <p:txBody>
          <a:bodyPr lIns="0" tIns="0" rIns="0" bIns="0">
            <a:normAutofit/>
          </a:bodyPr>
          <a:lstStyle/>
          <a:p>
            <a:endParaRPr lang="en-GB" sz="3200" b="0" strike="noStrike" spc="-1">
              <a:latin typeface="Arial"/>
            </a:endParaRPr>
          </a:p>
        </p:txBody>
      </p:sp>
      <p:sp>
        <p:nvSpPr>
          <p:cNvPr id="74" name="PlaceHolder 6"/>
          <p:cNvSpPr>
            <a:spLocks noGrp="1"/>
          </p:cNvSpPr>
          <p:nvPr>
            <p:ph type="body"/>
          </p:nvPr>
        </p:nvSpPr>
        <p:spPr>
          <a:xfrm>
            <a:off x="3571201" y="3044161"/>
            <a:ext cx="2920680" cy="1568160"/>
          </a:xfrm>
          <a:prstGeom prst="rect">
            <a:avLst/>
          </a:prstGeom>
        </p:spPr>
        <p:txBody>
          <a:bodyPr lIns="0" tIns="0" rIns="0" bIns="0">
            <a:normAutofit/>
          </a:bodyPr>
          <a:lstStyle/>
          <a:p>
            <a:endParaRPr lang="en-GB" sz="3200" b="0" strike="noStrike" spc="-1">
              <a:latin typeface="Arial"/>
            </a:endParaRPr>
          </a:p>
        </p:txBody>
      </p:sp>
      <p:sp>
        <p:nvSpPr>
          <p:cNvPr id="75" name="PlaceHolder 7"/>
          <p:cNvSpPr>
            <a:spLocks noGrp="1"/>
          </p:cNvSpPr>
          <p:nvPr>
            <p:ph type="body"/>
          </p:nvPr>
        </p:nvSpPr>
        <p:spPr>
          <a:xfrm>
            <a:off x="6638041" y="3044161"/>
            <a:ext cx="292068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468571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7" name="PlaceHolder 2"/>
          <p:cNvSpPr>
            <a:spLocks noGrp="1"/>
          </p:cNvSpPr>
          <p:nvPr>
            <p:ph type="body"/>
          </p:nvPr>
        </p:nvSpPr>
        <p:spPr>
          <a:xfrm>
            <a:off x="504000" y="1326600"/>
            <a:ext cx="4426560" cy="3287880"/>
          </a:xfrm>
          <a:prstGeom prst="rect">
            <a:avLst/>
          </a:prstGeom>
        </p:spPr>
        <p:txBody>
          <a:bodyPr lIns="0" tIns="0" rIns="0" bIns="0">
            <a:normAutofit/>
          </a:bodyPr>
          <a:lstStyle/>
          <a:p>
            <a:endParaRPr lang="en-GB" sz="3200" b="0" strike="noStrike" spc="-1">
              <a:latin typeface="Arial"/>
            </a:endParaRPr>
          </a:p>
        </p:txBody>
      </p:sp>
      <p:sp>
        <p:nvSpPr>
          <p:cNvPr id="8" name="PlaceHolder 3"/>
          <p:cNvSpPr>
            <a:spLocks noGrp="1"/>
          </p:cNvSpPr>
          <p:nvPr>
            <p:ph type="body"/>
          </p:nvPr>
        </p:nvSpPr>
        <p:spPr>
          <a:xfrm>
            <a:off x="5152320" y="1326600"/>
            <a:ext cx="4426560" cy="328788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Phase description - Alt 8">
  <p:cSld name="Phase description - Alt 8">
    <p:spTree>
      <p:nvGrpSpPr>
        <p:cNvPr id="1" name="Shape 168"/>
        <p:cNvGrpSpPr/>
        <p:nvPr/>
      </p:nvGrpSpPr>
      <p:grpSpPr>
        <a:xfrm>
          <a:off x="0" y="0"/>
          <a:ext cx="0" cy="0"/>
          <a:chOff x="0" y="0"/>
          <a:chExt cx="0" cy="0"/>
        </a:xfrm>
      </p:grpSpPr>
      <p:sp>
        <p:nvSpPr>
          <p:cNvPr id="169" name="Google Shape;169;p17"/>
          <p:cNvSpPr txBox="1">
            <a:spLocks noGrp="1"/>
          </p:cNvSpPr>
          <p:nvPr>
            <p:ph type="subTitle" idx="1"/>
          </p:nvPr>
        </p:nvSpPr>
        <p:spPr>
          <a:xfrm>
            <a:off x="319595" y="178931"/>
            <a:ext cx="2331310"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170" name="Google Shape;170;p17"/>
          <p:cNvSpPr txBox="1">
            <a:spLocks noGrp="1"/>
          </p:cNvSpPr>
          <p:nvPr>
            <p:ph type="subTitle" idx="2"/>
          </p:nvPr>
        </p:nvSpPr>
        <p:spPr>
          <a:xfrm>
            <a:off x="4656005" y="178931"/>
            <a:ext cx="1956924"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171" name="Google Shape;171;p17"/>
          <p:cNvSpPr txBox="1">
            <a:spLocks noGrp="1"/>
          </p:cNvSpPr>
          <p:nvPr>
            <p:ph type="subTitle" idx="3"/>
          </p:nvPr>
        </p:nvSpPr>
        <p:spPr>
          <a:xfrm>
            <a:off x="7244815" y="178931"/>
            <a:ext cx="2516188" cy="240779"/>
          </a:xfrm>
          <a:prstGeom prst="rect">
            <a:avLst/>
          </a:prstGeom>
        </p:spPr>
        <p:txBody>
          <a:bodyPr spcFirstLastPara="1" wrap="square" lIns="0" tIns="0" rIns="0" bIns="0" anchor="ctr" anchorCtr="0">
            <a:normAutofit/>
          </a:bodyPr>
          <a:lstStyle>
            <a:lvl1pPr lvl="0" algn="r">
              <a:spcBef>
                <a:spcPts val="0"/>
              </a:spcBef>
              <a:spcAft>
                <a:spcPts val="0"/>
              </a:spcAft>
              <a:buSzPts val="800"/>
              <a:buNone/>
              <a:defRPr sz="882"/>
            </a:lvl1pPr>
            <a:lvl2pPr lvl="1" algn="r">
              <a:spcBef>
                <a:spcPts val="0"/>
              </a:spcBef>
              <a:spcAft>
                <a:spcPts val="0"/>
              </a:spcAft>
              <a:buSzPts val="1200"/>
              <a:buNone/>
              <a:defRPr/>
            </a:lvl2pPr>
            <a:lvl3pPr lvl="2" algn="r">
              <a:spcBef>
                <a:spcPts val="0"/>
              </a:spcBef>
              <a:spcAft>
                <a:spcPts val="0"/>
              </a:spcAft>
              <a:buSzPts val="1200"/>
              <a:buNone/>
              <a:defRPr/>
            </a:lvl3pPr>
            <a:lvl4pPr lvl="3" algn="r">
              <a:spcBef>
                <a:spcPts val="0"/>
              </a:spcBef>
              <a:spcAft>
                <a:spcPts val="0"/>
              </a:spcAft>
              <a:buSzPts val="1200"/>
              <a:buNone/>
              <a:defRPr/>
            </a:lvl4pPr>
            <a:lvl5pPr lvl="4" algn="r">
              <a:spcBef>
                <a:spcPts val="0"/>
              </a:spcBef>
              <a:spcAft>
                <a:spcPts val="0"/>
              </a:spcAft>
              <a:buSzPts val="1200"/>
              <a:buNone/>
              <a:defRPr/>
            </a:lvl5pPr>
            <a:lvl6pPr lvl="5" algn="r">
              <a:spcBef>
                <a:spcPts val="0"/>
              </a:spcBef>
              <a:spcAft>
                <a:spcPts val="0"/>
              </a:spcAft>
              <a:buSzPts val="1200"/>
              <a:buNone/>
              <a:defRPr/>
            </a:lvl6pPr>
            <a:lvl7pPr lvl="6" algn="r">
              <a:spcBef>
                <a:spcPts val="0"/>
              </a:spcBef>
              <a:spcAft>
                <a:spcPts val="0"/>
              </a:spcAft>
              <a:buSzPts val="1200"/>
              <a:buNone/>
              <a:defRPr/>
            </a:lvl7pPr>
            <a:lvl8pPr lvl="7" algn="r">
              <a:spcBef>
                <a:spcPts val="0"/>
              </a:spcBef>
              <a:spcAft>
                <a:spcPts val="0"/>
              </a:spcAft>
              <a:buSzPts val="1200"/>
              <a:buNone/>
              <a:defRPr/>
            </a:lvl8pPr>
            <a:lvl9pPr lvl="8" algn="r">
              <a:spcBef>
                <a:spcPts val="0"/>
              </a:spcBef>
              <a:spcAft>
                <a:spcPts val="0"/>
              </a:spcAft>
              <a:buSzPts val="1200"/>
              <a:buNone/>
              <a:defRPr/>
            </a:lvl9pPr>
          </a:lstStyle>
          <a:p>
            <a:endParaRPr/>
          </a:p>
        </p:txBody>
      </p:sp>
      <p:sp>
        <p:nvSpPr>
          <p:cNvPr id="176" name="Google Shape;176;p17"/>
          <p:cNvSpPr txBox="1">
            <a:spLocks noGrp="1"/>
          </p:cNvSpPr>
          <p:nvPr>
            <p:ph type="body" idx="4"/>
          </p:nvPr>
        </p:nvSpPr>
        <p:spPr>
          <a:xfrm>
            <a:off x="315763" y="2729438"/>
            <a:ext cx="4730089" cy="1013390"/>
          </a:xfrm>
          <a:prstGeom prst="rect">
            <a:avLst/>
          </a:prstGeom>
        </p:spPr>
        <p:txBody>
          <a:bodyPr spcFirstLastPara="1" wrap="square" lIns="0" tIns="91425" rIns="91425" bIns="91425" anchor="t" anchorCtr="0">
            <a:noAutofit/>
          </a:bodyPr>
          <a:lstStyle>
            <a:lvl1pPr marL="504017" lvl="0" indent="-329011">
              <a:lnSpc>
                <a:spcPct val="100000"/>
              </a:lnSpc>
              <a:spcBef>
                <a:spcPts val="0"/>
              </a:spcBef>
              <a:spcAft>
                <a:spcPts val="0"/>
              </a:spcAft>
              <a:buSzPts val="1100"/>
              <a:buChar char="●"/>
              <a:defRPr/>
            </a:lvl1pPr>
            <a:lvl2pPr marL="1008035" lvl="1" indent="-329011">
              <a:lnSpc>
                <a:spcPct val="100000"/>
              </a:lnSpc>
              <a:spcBef>
                <a:spcPts val="0"/>
              </a:spcBef>
              <a:spcAft>
                <a:spcPts val="0"/>
              </a:spcAft>
              <a:buSzPts val="1100"/>
              <a:buChar char="○"/>
              <a:defRPr/>
            </a:lvl2pPr>
            <a:lvl3pPr marL="1512052" lvl="2" indent="-329011">
              <a:lnSpc>
                <a:spcPct val="100000"/>
              </a:lnSpc>
              <a:spcBef>
                <a:spcPts val="0"/>
              </a:spcBef>
              <a:spcAft>
                <a:spcPts val="0"/>
              </a:spcAft>
              <a:buSzPts val="1100"/>
              <a:buChar char="■"/>
              <a:defRPr/>
            </a:lvl3pPr>
            <a:lvl4pPr marL="2016069" lvl="3" indent="-329011">
              <a:lnSpc>
                <a:spcPct val="100000"/>
              </a:lnSpc>
              <a:spcBef>
                <a:spcPts val="0"/>
              </a:spcBef>
              <a:spcAft>
                <a:spcPts val="0"/>
              </a:spcAft>
              <a:buSzPts val="1100"/>
              <a:buChar char="●"/>
              <a:defRPr/>
            </a:lvl4pPr>
            <a:lvl5pPr marL="2520086" lvl="4" indent="-329011">
              <a:lnSpc>
                <a:spcPct val="100000"/>
              </a:lnSpc>
              <a:spcBef>
                <a:spcPts val="0"/>
              </a:spcBef>
              <a:spcAft>
                <a:spcPts val="0"/>
              </a:spcAft>
              <a:buSzPts val="1100"/>
              <a:buChar char="○"/>
              <a:defRPr/>
            </a:lvl5pPr>
            <a:lvl6pPr marL="3024104" lvl="5" indent="-329011">
              <a:lnSpc>
                <a:spcPct val="100000"/>
              </a:lnSpc>
              <a:spcBef>
                <a:spcPts val="0"/>
              </a:spcBef>
              <a:spcAft>
                <a:spcPts val="0"/>
              </a:spcAft>
              <a:buSzPts val="1100"/>
              <a:buChar char="■"/>
              <a:defRPr/>
            </a:lvl6pPr>
            <a:lvl7pPr marL="3528121" lvl="6" indent="-329011">
              <a:lnSpc>
                <a:spcPct val="100000"/>
              </a:lnSpc>
              <a:spcBef>
                <a:spcPts val="0"/>
              </a:spcBef>
              <a:spcAft>
                <a:spcPts val="0"/>
              </a:spcAft>
              <a:buSzPts val="1100"/>
              <a:buChar char="●"/>
              <a:defRPr/>
            </a:lvl7pPr>
            <a:lvl8pPr marL="4032138" lvl="7" indent="-329011">
              <a:lnSpc>
                <a:spcPct val="100000"/>
              </a:lnSpc>
              <a:spcBef>
                <a:spcPts val="0"/>
              </a:spcBef>
              <a:spcAft>
                <a:spcPts val="0"/>
              </a:spcAft>
              <a:buSzPts val="1100"/>
              <a:buChar char="○"/>
              <a:defRPr/>
            </a:lvl8pPr>
            <a:lvl9pPr marL="4536156" lvl="8" indent="-329011">
              <a:lnSpc>
                <a:spcPct val="100000"/>
              </a:lnSpc>
              <a:spcBef>
                <a:spcPts val="0"/>
              </a:spcBef>
              <a:spcAft>
                <a:spcPts val="0"/>
              </a:spcAft>
              <a:buSzPts val="1100"/>
              <a:buChar char="■"/>
              <a:defRPr/>
            </a:lvl9pPr>
          </a:lstStyle>
          <a:p>
            <a:endParaRPr/>
          </a:p>
        </p:txBody>
      </p:sp>
      <p:sp>
        <p:nvSpPr>
          <p:cNvPr id="177" name="Google Shape;177;p17"/>
          <p:cNvSpPr txBox="1">
            <a:spLocks noGrp="1"/>
          </p:cNvSpPr>
          <p:nvPr>
            <p:ph type="title"/>
          </p:nvPr>
        </p:nvSpPr>
        <p:spPr>
          <a:xfrm>
            <a:off x="313862" y="1013443"/>
            <a:ext cx="6198526" cy="897300"/>
          </a:xfrm>
          <a:prstGeom prst="rect">
            <a:avLst/>
          </a:prstGeom>
        </p:spPr>
        <p:txBody>
          <a:bodyPr spcFirstLastPara="1" wrap="square" lIns="0" tIns="91425" rIns="91425" bIns="0" anchor="b" anchorCtr="0">
            <a:noAutofit/>
          </a:bodyPr>
          <a:lstStyle>
            <a:lvl1pPr lvl="0">
              <a:lnSpc>
                <a:spcPct val="90000"/>
              </a:lnSpc>
              <a:spcBef>
                <a:spcPts val="0"/>
              </a:spcBef>
              <a:spcAft>
                <a:spcPts val="0"/>
              </a:spcAft>
              <a:buNone/>
              <a:defRPr sz="3307">
                <a:solidFill>
                  <a:schemeClr val="accent5"/>
                </a:solidFill>
              </a:defRPr>
            </a:lvl1pPr>
            <a:lvl2pPr lvl="1">
              <a:lnSpc>
                <a:spcPct val="115000"/>
              </a:lnSpc>
              <a:spcBef>
                <a:spcPts val="0"/>
              </a:spcBef>
              <a:spcAft>
                <a:spcPts val="0"/>
              </a:spcAft>
              <a:buNone/>
              <a:defRPr sz="3307">
                <a:solidFill>
                  <a:schemeClr val="accent5"/>
                </a:solidFill>
              </a:defRPr>
            </a:lvl2pPr>
            <a:lvl3pPr lvl="2">
              <a:lnSpc>
                <a:spcPct val="115000"/>
              </a:lnSpc>
              <a:spcBef>
                <a:spcPts val="0"/>
              </a:spcBef>
              <a:spcAft>
                <a:spcPts val="0"/>
              </a:spcAft>
              <a:buNone/>
              <a:defRPr sz="3307">
                <a:solidFill>
                  <a:schemeClr val="accent5"/>
                </a:solidFill>
              </a:defRPr>
            </a:lvl3pPr>
            <a:lvl4pPr lvl="3">
              <a:lnSpc>
                <a:spcPct val="115000"/>
              </a:lnSpc>
              <a:spcBef>
                <a:spcPts val="0"/>
              </a:spcBef>
              <a:spcAft>
                <a:spcPts val="0"/>
              </a:spcAft>
              <a:buNone/>
              <a:defRPr sz="3307">
                <a:solidFill>
                  <a:schemeClr val="accent5"/>
                </a:solidFill>
              </a:defRPr>
            </a:lvl4pPr>
            <a:lvl5pPr lvl="4">
              <a:lnSpc>
                <a:spcPct val="115000"/>
              </a:lnSpc>
              <a:spcBef>
                <a:spcPts val="0"/>
              </a:spcBef>
              <a:spcAft>
                <a:spcPts val="0"/>
              </a:spcAft>
              <a:buNone/>
              <a:defRPr sz="3307">
                <a:solidFill>
                  <a:schemeClr val="accent5"/>
                </a:solidFill>
              </a:defRPr>
            </a:lvl5pPr>
            <a:lvl6pPr lvl="5">
              <a:lnSpc>
                <a:spcPct val="115000"/>
              </a:lnSpc>
              <a:spcBef>
                <a:spcPts val="0"/>
              </a:spcBef>
              <a:spcAft>
                <a:spcPts val="0"/>
              </a:spcAft>
              <a:buNone/>
              <a:defRPr sz="3307">
                <a:solidFill>
                  <a:schemeClr val="accent5"/>
                </a:solidFill>
              </a:defRPr>
            </a:lvl6pPr>
            <a:lvl7pPr lvl="6">
              <a:lnSpc>
                <a:spcPct val="115000"/>
              </a:lnSpc>
              <a:spcBef>
                <a:spcPts val="0"/>
              </a:spcBef>
              <a:spcAft>
                <a:spcPts val="0"/>
              </a:spcAft>
              <a:buNone/>
              <a:defRPr sz="3307">
                <a:solidFill>
                  <a:schemeClr val="accent5"/>
                </a:solidFill>
              </a:defRPr>
            </a:lvl7pPr>
            <a:lvl8pPr lvl="7">
              <a:lnSpc>
                <a:spcPct val="115000"/>
              </a:lnSpc>
              <a:spcBef>
                <a:spcPts val="0"/>
              </a:spcBef>
              <a:spcAft>
                <a:spcPts val="0"/>
              </a:spcAft>
              <a:buNone/>
              <a:defRPr sz="3307">
                <a:solidFill>
                  <a:schemeClr val="accent5"/>
                </a:solidFill>
              </a:defRPr>
            </a:lvl8pPr>
            <a:lvl9pPr lvl="8">
              <a:lnSpc>
                <a:spcPct val="115000"/>
              </a:lnSpc>
              <a:spcBef>
                <a:spcPts val="0"/>
              </a:spcBef>
              <a:spcAft>
                <a:spcPts val="0"/>
              </a:spcAft>
              <a:buNone/>
              <a:defRPr sz="3307">
                <a:solidFill>
                  <a:schemeClr val="accent5"/>
                </a:solidFill>
              </a:defRPr>
            </a:lvl9pPr>
          </a:lstStyle>
          <a:p>
            <a:endParaRPr/>
          </a:p>
        </p:txBody>
      </p:sp>
      <p:sp>
        <p:nvSpPr>
          <p:cNvPr id="178" name="Google Shape;178;p17"/>
          <p:cNvSpPr txBox="1">
            <a:spLocks noGrp="1"/>
          </p:cNvSpPr>
          <p:nvPr>
            <p:ph type="title" idx="5"/>
          </p:nvPr>
        </p:nvSpPr>
        <p:spPr>
          <a:xfrm>
            <a:off x="313862" y="1866369"/>
            <a:ext cx="6198526" cy="897300"/>
          </a:xfrm>
          <a:prstGeom prst="rect">
            <a:avLst/>
          </a:prstGeom>
        </p:spPr>
        <p:txBody>
          <a:bodyPr spcFirstLastPara="1" wrap="square" lIns="0" tIns="91425" rIns="91425" bIns="0" anchor="t" anchorCtr="0">
            <a:noAutofit/>
          </a:bodyPr>
          <a:lstStyle>
            <a:lvl1pPr lvl="0">
              <a:lnSpc>
                <a:spcPct val="90000"/>
              </a:lnSpc>
              <a:spcBef>
                <a:spcPts val="0"/>
              </a:spcBef>
              <a:spcAft>
                <a:spcPts val="0"/>
              </a:spcAft>
              <a:buNone/>
              <a:defRPr sz="3307">
                <a:latin typeface="Poppins"/>
                <a:ea typeface="Poppins"/>
                <a:cs typeface="Poppins"/>
                <a:sym typeface="Poppins"/>
              </a:defRPr>
            </a:lvl1pPr>
            <a:lvl2pPr lvl="1">
              <a:lnSpc>
                <a:spcPct val="115000"/>
              </a:lnSpc>
              <a:spcBef>
                <a:spcPts val="0"/>
              </a:spcBef>
              <a:spcAft>
                <a:spcPts val="0"/>
              </a:spcAft>
              <a:buNone/>
              <a:defRPr sz="3307">
                <a:latin typeface="Poppins"/>
                <a:ea typeface="Poppins"/>
                <a:cs typeface="Poppins"/>
                <a:sym typeface="Poppins"/>
              </a:defRPr>
            </a:lvl2pPr>
            <a:lvl3pPr lvl="2">
              <a:lnSpc>
                <a:spcPct val="115000"/>
              </a:lnSpc>
              <a:spcBef>
                <a:spcPts val="0"/>
              </a:spcBef>
              <a:spcAft>
                <a:spcPts val="0"/>
              </a:spcAft>
              <a:buNone/>
              <a:defRPr sz="3307">
                <a:latin typeface="Poppins"/>
                <a:ea typeface="Poppins"/>
                <a:cs typeface="Poppins"/>
                <a:sym typeface="Poppins"/>
              </a:defRPr>
            </a:lvl3pPr>
            <a:lvl4pPr lvl="3">
              <a:lnSpc>
                <a:spcPct val="115000"/>
              </a:lnSpc>
              <a:spcBef>
                <a:spcPts val="0"/>
              </a:spcBef>
              <a:spcAft>
                <a:spcPts val="0"/>
              </a:spcAft>
              <a:buNone/>
              <a:defRPr sz="3307">
                <a:latin typeface="Poppins"/>
                <a:ea typeface="Poppins"/>
                <a:cs typeface="Poppins"/>
                <a:sym typeface="Poppins"/>
              </a:defRPr>
            </a:lvl4pPr>
            <a:lvl5pPr lvl="4">
              <a:lnSpc>
                <a:spcPct val="115000"/>
              </a:lnSpc>
              <a:spcBef>
                <a:spcPts val="0"/>
              </a:spcBef>
              <a:spcAft>
                <a:spcPts val="0"/>
              </a:spcAft>
              <a:buNone/>
              <a:defRPr sz="3307">
                <a:latin typeface="Poppins"/>
                <a:ea typeface="Poppins"/>
                <a:cs typeface="Poppins"/>
                <a:sym typeface="Poppins"/>
              </a:defRPr>
            </a:lvl5pPr>
            <a:lvl6pPr lvl="5">
              <a:lnSpc>
                <a:spcPct val="115000"/>
              </a:lnSpc>
              <a:spcBef>
                <a:spcPts val="0"/>
              </a:spcBef>
              <a:spcAft>
                <a:spcPts val="0"/>
              </a:spcAft>
              <a:buNone/>
              <a:defRPr sz="3307">
                <a:latin typeface="Poppins"/>
                <a:ea typeface="Poppins"/>
                <a:cs typeface="Poppins"/>
                <a:sym typeface="Poppins"/>
              </a:defRPr>
            </a:lvl6pPr>
            <a:lvl7pPr lvl="6">
              <a:lnSpc>
                <a:spcPct val="115000"/>
              </a:lnSpc>
              <a:spcBef>
                <a:spcPts val="0"/>
              </a:spcBef>
              <a:spcAft>
                <a:spcPts val="0"/>
              </a:spcAft>
              <a:buNone/>
              <a:defRPr sz="3307">
                <a:latin typeface="Poppins"/>
                <a:ea typeface="Poppins"/>
                <a:cs typeface="Poppins"/>
                <a:sym typeface="Poppins"/>
              </a:defRPr>
            </a:lvl7pPr>
            <a:lvl8pPr lvl="7">
              <a:lnSpc>
                <a:spcPct val="115000"/>
              </a:lnSpc>
              <a:spcBef>
                <a:spcPts val="0"/>
              </a:spcBef>
              <a:spcAft>
                <a:spcPts val="0"/>
              </a:spcAft>
              <a:buNone/>
              <a:defRPr sz="3307">
                <a:latin typeface="Poppins"/>
                <a:ea typeface="Poppins"/>
                <a:cs typeface="Poppins"/>
                <a:sym typeface="Poppins"/>
              </a:defRPr>
            </a:lvl8pPr>
            <a:lvl9pPr lvl="8">
              <a:lnSpc>
                <a:spcPct val="115000"/>
              </a:lnSpc>
              <a:spcBef>
                <a:spcPts val="0"/>
              </a:spcBef>
              <a:spcAft>
                <a:spcPts val="0"/>
              </a:spcAft>
              <a:buNone/>
              <a:defRPr sz="3307">
                <a:latin typeface="Poppins"/>
                <a:ea typeface="Poppins"/>
                <a:cs typeface="Poppins"/>
                <a:sym typeface="Poppins"/>
              </a:defRPr>
            </a:lvl9pPr>
          </a:lstStyle>
          <a:p>
            <a:endParaRPr/>
          </a:p>
        </p:txBody>
      </p:sp>
    </p:spTree>
    <p:extLst>
      <p:ext uri="{BB962C8B-B14F-4D97-AF65-F5344CB8AC3E}">
        <p14:creationId xmlns:p14="http://schemas.microsoft.com/office/powerpoint/2010/main" val="27419600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108567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41" name="PlaceHolder 2"/>
          <p:cNvSpPr>
            <a:spLocks noGrp="1"/>
          </p:cNvSpPr>
          <p:nvPr>
            <p:ph type="subTitle"/>
          </p:nvPr>
        </p:nvSpPr>
        <p:spPr>
          <a:xfrm>
            <a:off x="504000" y="1326600"/>
            <a:ext cx="9071280" cy="3287880"/>
          </a:xfrm>
          <a:prstGeom prst="rect">
            <a:avLst/>
          </a:prstGeom>
        </p:spPr>
        <p:txBody>
          <a:bodyPr lIns="0" tIns="0" rIns="0" bIns="0" anchor="ctr">
            <a:noAutofit/>
          </a:bodyPr>
          <a:lstStyle/>
          <a:p>
            <a:pPr algn="ctr"/>
            <a:endParaRPr lang="en-GB" sz="3200" b="0" strike="noStrike" spc="-1">
              <a:latin typeface="Arial"/>
            </a:endParaRPr>
          </a:p>
        </p:txBody>
      </p:sp>
    </p:spTree>
    <p:extLst>
      <p:ext uri="{BB962C8B-B14F-4D97-AF65-F5344CB8AC3E}">
        <p14:creationId xmlns:p14="http://schemas.microsoft.com/office/powerpoint/2010/main" val="38048283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43" name="PlaceHolder 2"/>
          <p:cNvSpPr>
            <a:spLocks noGrp="1"/>
          </p:cNvSpPr>
          <p:nvPr>
            <p:ph type="body"/>
          </p:nvPr>
        </p:nvSpPr>
        <p:spPr>
          <a:xfrm>
            <a:off x="504000" y="1326600"/>
            <a:ext cx="9071280" cy="328788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231211728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45" name="PlaceHolder 2"/>
          <p:cNvSpPr>
            <a:spLocks noGrp="1"/>
          </p:cNvSpPr>
          <p:nvPr>
            <p:ph type="body"/>
          </p:nvPr>
        </p:nvSpPr>
        <p:spPr>
          <a:xfrm>
            <a:off x="504000" y="1326600"/>
            <a:ext cx="4426560" cy="3287880"/>
          </a:xfrm>
          <a:prstGeom prst="rect">
            <a:avLst/>
          </a:prstGeom>
        </p:spPr>
        <p:txBody>
          <a:bodyPr lIns="0" tIns="0" rIns="0" bIns="0">
            <a:normAutofit/>
          </a:bodyPr>
          <a:lstStyle/>
          <a:p>
            <a:endParaRPr lang="en-GB" sz="3200" b="0" strike="noStrike" spc="-1">
              <a:latin typeface="Arial"/>
            </a:endParaRPr>
          </a:p>
        </p:txBody>
      </p:sp>
      <p:sp>
        <p:nvSpPr>
          <p:cNvPr id="46" name="PlaceHolder 3"/>
          <p:cNvSpPr>
            <a:spLocks noGrp="1"/>
          </p:cNvSpPr>
          <p:nvPr>
            <p:ph type="body"/>
          </p:nvPr>
        </p:nvSpPr>
        <p:spPr>
          <a:xfrm>
            <a:off x="5152320" y="1326600"/>
            <a:ext cx="4426560" cy="328788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6552044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Tree>
    <p:extLst>
      <p:ext uri="{BB962C8B-B14F-4D97-AF65-F5344CB8AC3E}">
        <p14:creationId xmlns:p14="http://schemas.microsoft.com/office/powerpoint/2010/main" val="23984609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1280" cy="4386600"/>
          </a:xfrm>
          <a:prstGeom prst="rect">
            <a:avLst/>
          </a:prstGeom>
        </p:spPr>
        <p:txBody>
          <a:bodyPr lIns="0" tIns="0" rIns="0" bIns="0" anchor="ctr">
            <a:noAutofit/>
          </a:bodyPr>
          <a:lstStyle/>
          <a:p>
            <a:pPr algn="ctr"/>
            <a:endParaRPr lang="en-GB" sz="3200" b="0" strike="noStrike" spc="-1">
              <a:latin typeface="Arial"/>
            </a:endParaRPr>
          </a:p>
        </p:txBody>
      </p:sp>
    </p:spTree>
    <p:extLst>
      <p:ext uri="{BB962C8B-B14F-4D97-AF65-F5344CB8AC3E}">
        <p14:creationId xmlns:p14="http://schemas.microsoft.com/office/powerpoint/2010/main" val="387781714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0"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51" name="PlaceHolder 3"/>
          <p:cNvSpPr>
            <a:spLocks noGrp="1"/>
          </p:cNvSpPr>
          <p:nvPr>
            <p:ph type="body"/>
          </p:nvPr>
        </p:nvSpPr>
        <p:spPr>
          <a:xfrm>
            <a:off x="5152320" y="1326600"/>
            <a:ext cx="4426560" cy="3287880"/>
          </a:xfrm>
          <a:prstGeom prst="rect">
            <a:avLst/>
          </a:prstGeom>
        </p:spPr>
        <p:txBody>
          <a:bodyPr lIns="0" tIns="0" rIns="0" bIns="0">
            <a:normAutofit/>
          </a:bodyPr>
          <a:lstStyle/>
          <a:p>
            <a:endParaRPr lang="en-GB" sz="3200" b="0" strike="noStrike" spc="-1">
              <a:latin typeface="Arial"/>
            </a:endParaRPr>
          </a:p>
        </p:txBody>
      </p:sp>
      <p:sp>
        <p:nvSpPr>
          <p:cNvPr id="52" name="PlaceHolder 4"/>
          <p:cNvSpPr>
            <a:spLocks noGrp="1"/>
          </p:cNvSpPr>
          <p:nvPr>
            <p:ph type="body"/>
          </p:nvPr>
        </p:nvSpPr>
        <p:spPr>
          <a:xfrm>
            <a:off x="504000" y="3044160"/>
            <a:ext cx="442656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34975583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4" name="PlaceHolder 2"/>
          <p:cNvSpPr>
            <a:spLocks noGrp="1"/>
          </p:cNvSpPr>
          <p:nvPr>
            <p:ph type="body"/>
          </p:nvPr>
        </p:nvSpPr>
        <p:spPr>
          <a:xfrm>
            <a:off x="504000" y="1326600"/>
            <a:ext cx="4426560" cy="3287880"/>
          </a:xfrm>
          <a:prstGeom prst="rect">
            <a:avLst/>
          </a:prstGeom>
        </p:spPr>
        <p:txBody>
          <a:bodyPr lIns="0" tIns="0" rIns="0" bIns="0">
            <a:normAutofit/>
          </a:bodyPr>
          <a:lstStyle/>
          <a:p>
            <a:endParaRPr lang="en-GB" sz="3200" b="0" strike="noStrike" spc="-1">
              <a:latin typeface="Arial"/>
            </a:endParaRPr>
          </a:p>
        </p:txBody>
      </p:sp>
      <p:sp>
        <p:nvSpPr>
          <p:cNvPr id="55"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56" name="PlaceHolder 4"/>
          <p:cNvSpPr>
            <a:spLocks noGrp="1"/>
          </p:cNvSpPr>
          <p:nvPr>
            <p:ph type="body"/>
          </p:nvPr>
        </p:nvSpPr>
        <p:spPr>
          <a:xfrm>
            <a:off x="5152320" y="3044160"/>
            <a:ext cx="442656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286538605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58"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59"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60" name="PlaceHolder 4"/>
          <p:cNvSpPr>
            <a:spLocks noGrp="1"/>
          </p:cNvSpPr>
          <p:nvPr>
            <p:ph type="body"/>
          </p:nvPr>
        </p:nvSpPr>
        <p:spPr>
          <a:xfrm>
            <a:off x="504000" y="3044160"/>
            <a:ext cx="907128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49237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62" name="PlaceHolder 2"/>
          <p:cNvSpPr>
            <a:spLocks noGrp="1"/>
          </p:cNvSpPr>
          <p:nvPr>
            <p:ph type="body"/>
          </p:nvPr>
        </p:nvSpPr>
        <p:spPr>
          <a:xfrm>
            <a:off x="504000" y="1326600"/>
            <a:ext cx="9071280" cy="1568160"/>
          </a:xfrm>
          <a:prstGeom prst="rect">
            <a:avLst/>
          </a:prstGeom>
        </p:spPr>
        <p:txBody>
          <a:bodyPr lIns="0" tIns="0" rIns="0" bIns="0">
            <a:normAutofit/>
          </a:bodyPr>
          <a:lstStyle/>
          <a:p>
            <a:endParaRPr lang="en-GB" sz="3200" b="0" strike="noStrike" spc="-1">
              <a:latin typeface="Arial"/>
            </a:endParaRPr>
          </a:p>
        </p:txBody>
      </p:sp>
      <p:sp>
        <p:nvSpPr>
          <p:cNvPr id="63" name="PlaceHolder 3"/>
          <p:cNvSpPr>
            <a:spLocks noGrp="1"/>
          </p:cNvSpPr>
          <p:nvPr>
            <p:ph type="body"/>
          </p:nvPr>
        </p:nvSpPr>
        <p:spPr>
          <a:xfrm>
            <a:off x="504000" y="3044160"/>
            <a:ext cx="907128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294894719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65"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66"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67" name="PlaceHolder 4"/>
          <p:cNvSpPr>
            <a:spLocks noGrp="1"/>
          </p:cNvSpPr>
          <p:nvPr>
            <p:ph type="body"/>
          </p:nvPr>
        </p:nvSpPr>
        <p:spPr>
          <a:xfrm>
            <a:off x="504000" y="3044160"/>
            <a:ext cx="4426560" cy="1568160"/>
          </a:xfrm>
          <a:prstGeom prst="rect">
            <a:avLst/>
          </a:prstGeom>
        </p:spPr>
        <p:txBody>
          <a:bodyPr lIns="0" tIns="0" rIns="0" bIns="0">
            <a:normAutofit/>
          </a:bodyPr>
          <a:lstStyle/>
          <a:p>
            <a:endParaRPr lang="en-GB" sz="3200" b="0" strike="noStrike" spc="-1">
              <a:latin typeface="Arial"/>
            </a:endParaRPr>
          </a:p>
        </p:txBody>
      </p:sp>
      <p:sp>
        <p:nvSpPr>
          <p:cNvPr id="68" name="PlaceHolder 5"/>
          <p:cNvSpPr>
            <a:spLocks noGrp="1"/>
          </p:cNvSpPr>
          <p:nvPr>
            <p:ph type="body"/>
          </p:nvPr>
        </p:nvSpPr>
        <p:spPr>
          <a:xfrm>
            <a:off x="5152320" y="3044160"/>
            <a:ext cx="442656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329252238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70" name="PlaceHolder 2"/>
          <p:cNvSpPr>
            <a:spLocks noGrp="1"/>
          </p:cNvSpPr>
          <p:nvPr>
            <p:ph type="body"/>
          </p:nvPr>
        </p:nvSpPr>
        <p:spPr>
          <a:xfrm>
            <a:off x="504000" y="1326600"/>
            <a:ext cx="2920680" cy="1568160"/>
          </a:xfrm>
          <a:prstGeom prst="rect">
            <a:avLst/>
          </a:prstGeom>
        </p:spPr>
        <p:txBody>
          <a:bodyPr lIns="0" tIns="0" rIns="0" bIns="0">
            <a:normAutofit/>
          </a:bodyPr>
          <a:lstStyle/>
          <a:p>
            <a:endParaRPr lang="en-GB" sz="3200" b="0" strike="noStrike" spc="-1">
              <a:latin typeface="Arial"/>
            </a:endParaRPr>
          </a:p>
        </p:txBody>
      </p:sp>
      <p:sp>
        <p:nvSpPr>
          <p:cNvPr id="71" name="PlaceHolder 3"/>
          <p:cNvSpPr>
            <a:spLocks noGrp="1"/>
          </p:cNvSpPr>
          <p:nvPr>
            <p:ph type="body"/>
          </p:nvPr>
        </p:nvSpPr>
        <p:spPr>
          <a:xfrm>
            <a:off x="3571200" y="1326600"/>
            <a:ext cx="2920680" cy="1568160"/>
          </a:xfrm>
          <a:prstGeom prst="rect">
            <a:avLst/>
          </a:prstGeom>
        </p:spPr>
        <p:txBody>
          <a:bodyPr lIns="0" tIns="0" rIns="0" bIns="0">
            <a:normAutofit/>
          </a:bodyPr>
          <a:lstStyle/>
          <a:p>
            <a:endParaRPr lang="en-GB" sz="3200" b="0" strike="noStrike" spc="-1">
              <a:latin typeface="Arial"/>
            </a:endParaRPr>
          </a:p>
        </p:txBody>
      </p:sp>
      <p:sp>
        <p:nvSpPr>
          <p:cNvPr id="72" name="PlaceHolder 4"/>
          <p:cNvSpPr>
            <a:spLocks noGrp="1"/>
          </p:cNvSpPr>
          <p:nvPr>
            <p:ph type="body"/>
          </p:nvPr>
        </p:nvSpPr>
        <p:spPr>
          <a:xfrm>
            <a:off x="6638040" y="1326600"/>
            <a:ext cx="2920680" cy="1568160"/>
          </a:xfrm>
          <a:prstGeom prst="rect">
            <a:avLst/>
          </a:prstGeom>
        </p:spPr>
        <p:txBody>
          <a:bodyPr lIns="0" tIns="0" rIns="0" bIns="0">
            <a:normAutofit/>
          </a:bodyPr>
          <a:lstStyle/>
          <a:p>
            <a:endParaRPr lang="en-GB" sz="3200" b="0" strike="noStrike" spc="-1">
              <a:latin typeface="Arial"/>
            </a:endParaRPr>
          </a:p>
        </p:txBody>
      </p:sp>
      <p:sp>
        <p:nvSpPr>
          <p:cNvPr id="73" name="PlaceHolder 5"/>
          <p:cNvSpPr>
            <a:spLocks noGrp="1"/>
          </p:cNvSpPr>
          <p:nvPr>
            <p:ph type="body"/>
          </p:nvPr>
        </p:nvSpPr>
        <p:spPr>
          <a:xfrm>
            <a:off x="504000" y="3044160"/>
            <a:ext cx="2920680" cy="1568160"/>
          </a:xfrm>
          <a:prstGeom prst="rect">
            <a:avLst/>
          </a:prstGeom>
        </p:spPr>
        <p:txBody>
          <a:bodyPr lIns="0" tIns="0" rIns="0" bIns="0">
            <a:normAutofit/>
          </a:bodyPr>
          <a:lstStyle/>
          <a:p>
            <a:endParaRPr lang="en-GB" sz="3200" b="0" strike="noStrike" spc="-1">
              <a:latin typeface="Arial"/>
            </a:endParaRPr>
          </a:p>
        </p:txBody>
      </p:sp>
      <p:sp>
        <p:nvSpPr>
          <p:cNvPr id="74" name="PlaceHolder 6"/>
          <p:cNvSpPr>
            <a:spLocks noGrp="1"/>
          </p:cNvSpPr>
          <p:nvPr>
            <p:ph type="body"/>
          </p:nvPr>
        </p:nvSpPr>
        <p:spPr>
          <a:xfrm>
            <a:off x="3571200" y="3044160"/>
            <a:ext cx="2920680" cy="1568160"/>
          </a:xfrm>
          <a:prstGeom prst="rect">
            <a:avLst/>
          </a:prstGeom>
        </p:spPr>
        <p:txBody>
          <a:bodyPr lIns="0" tIns="0" rIns="0" bIns="0">
            <a:normAutofit/>
          </a:bodyPr>
          <a:lstStyle/>
          <a:p>
            <a:endParaRPr lang="en-GB" sz="3200" b="0" strike="noStrike" spc="-1">
              <a:latin typeface="Arial"/>
            </a:endParaRPr>
          </a:p>
        </p:txBody>
      </p:sp>
      <p:sp>
        <p:nvSpPr>
          <p:cNvPr id="75" name="PlaceHolder 7"/>
          <p:cNvSpPr>
            <a:spLocks noGrp="1"/>
          </p:cNvSpPr>
          <p:nvPr>
            <p:ph type="body"/>
          </p:nvPr>
        </p:nvSpPr>
        <p:spPr>
          <a:xfrm>
            <a:off x="6638040" y="3044160"/>
            <a:ext cx="2920680" cy="1568160"/>
          </a:xfrm>
          <a:prstGeom prst="rect">
            <a:avLst/>
          </a:prstGeom>
        </p:spPr>
        <p:txBody>
          <a:bodyPr lIns="0" tIns="0" rIns="0" bIns="0">
            <a:normAutofit/>
          </a:bodyPr>
          <a:lstStyle/>
          <a:p>
            <a:endParaRPr lang="en-GB" sz="3200" b="0" strike="noStrike" spc="-1">
              <a:latin typeface="Arial"/>
            </a:endParaRPr>
          </a:p>
        </p:txBody>
      </p:sp>
    </p:spTree>
    <p:extLst>
      <p:ext uri="{BB962C8B-B14F-4D97-AF65-F5344CB8AC3E}">
        <p14:creationId xmlns:p14="http://schemas.microsoft.com/office/powerpoint/2010/main" val="162505735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Section title and description - Alt 1">
  <p:cSld name="Section title and description - Alt 1">
    <p:spTree>
      <p:nvGrpSpPr>
        <p:cNvPr id="1" name="Shape 72"/>
        <p:cNvGrpSpPr/>
        <p:nvPr/>
      </p:nvGrpSpPr>
      <p:grpSpPr>
        <a:xfrm>
          <a:off x="0" y="0"/>
          <a:ext cx="0" cy="0"/>
          <a:chOff x="0" y="0"/>
          <a:chExt cx="0" cy="0"/>
        </a:xfrm>
      </p:grpSpPr>
      <p:sp>
        <p:nvSpPr>
          <p:cNvPr id="73" name="Google Shape;73;p8"/>
          <p:cNvSpPr txBox="1">
            <a:spLocks noGrp="1"/>
          </p:cNvSpPr>
          <p:nvPr>
            <p:ph type="subTitle" idx="1"/>
          </p:nvPr>
        </p:nvSpPr>
        <p:spPr>
          <a:xfrm>
            <a:off x="313862" y="2838059"/>
            <a:ext cx="4726451" cy="450800"/>
          </a:xfrm>
          <a:prstGeom prst="rect">
            <a:avLst/>
          </a:prstGeom>
        </p:spPr>
        <p:txBody>
          <a:bodyPr spcFirstLastPara="1" wrap="square" lIns="0" tIns="91425" rIns="91425" bIns="91425" anchor="t" anchorCtr="0">
            <a:normAutofit/>
          </a:bodyPr>
          <a:lstStyle>
            <a:lvl1pPr lvl="0">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1pPr>
            <a:lvl2pPr lvl="1">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2pPr>
            <a:lvl3pPr lvl="2">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3pPr>
            <a:lvl4pPr lvl="3">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4pPr>
            <a:lvl5pPr lvl="4">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5pPr>
            <a:lvl6pPr lvl="5">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6pPr>
            <a:lvl7pPr lvl="6">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7pPr>
            <a:lvl8pPr lvl="7">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8pPr>
            <a:lvl9pPr lvl="8">
              <a:spcBef>
                <a:spcPts val="0"/>
              </a:spcBef>
              <a:spcAft>
                <a:spcPts val="0"/>
              </a:spcAft>
              <a:buClr>
                <a:schemeClr val="lt1"/>
              </a:buClr>
              <a:buSzPts val="1200"/>
              <a:buFont typeface="Urbanist Medium"/>
              <a:buNone/>
              <a:defRPr>
                <a:latin typeface="Urbanist Medium"/>
                <a:ea typeface="Urbanist Medium"/>
                <a:cs typeface="Urbanist Medium"/>
                <a:sym typeface="Urbanist Medium"/>
              </a:defRPr>
            </a:lvl9pPr>
          </a:lstStyle>
          <a:p>
            <a:endParaRPr/>
          </a:p>
        </p:txBody>
      </p:sp>
      <p:sp>
        <p:nvSpPr>
          <p:cNvPr id="76" name="Google Shape;76;p8"/>
          <p:cNvSpPr txBox="1">
            <a:spLocks noGrp="1"/>
          </p:cNvSpPr>
          <p:nvPr>
            <p:ph type="title"/>
          </p:nvPr>
        </p:nvSpPr>
        <p:spPr>
          <a:xfrm>
            <a:off x="313862" y="523397"/>
            <a:ext cx="6198526" cy="1978160"/>
          </a:xfrm>
          <a:prstGeom prst="rect">
            <a:avLst/>
          </a:prstGeom>
        </p:spPr>
        <p:txBody>
          <a:bodyPr spcFirstLastPara="1" wrap="square" lIns="0" tIns="91425" rIns="91425" bIns="0" anchor="b" anchorCtr="0">
            <a:noAutofit/>
          </a:bodyPr>
          <a:lstStyle>
            <a:lvl1pPr lvl="0">
              <a:lnSpc>
                <a:spcPct val="90000"/>
              </a:lnSpc>
              <a:spcBef>
                <a:spcPts val="0"/>
              </a:spcBef>
              <a:spcAft>
                <a:spcPts val="0"/>
              </a:spcAft>
              <a:buNone/>
              <a:defRPr/>
            </a:lvl1pPr>
            <a:lvl2pPr lvl="1">
              <a:lnSpc>
                <a:spcPct val="115000"/>
              </a:lnSpc>
              <a:spcBef>
                <a:spcPts val="0"/>
              </a:spcBef>
              <a:spcAft>
                <a:spcPts val="0"/>
              </a:spcAft>
              <a:buNone/>
              <a:defRPr sz="5292"/>
            </a:lvl2pPr>
            <a:lvl3pPr lvl="2">
              <a:lnSpc>
                <a:spcPct val="115000"/>
              </a:lnSpc>
              <a:spcBef>
                <a:spcPts val="0"/>
              </a:spcBef>
              <a:spcAft>
                <a:spcPts val="0"/>
              </a:spcAft>
              <a:buNone/>
              <a:defRPr sz="5292"/>
            </a:lvl3pPr>
            <a:lvl4pPr lvl="3">
              <a:lnSpc>
                <a:spcPct val="115000"/>
              </a:lnSpc>
              <a:spcBef>
                <a:spcPts val="0"/>
              </a:spcBef>
              <a:spcAft>
                <a:spcPts val="0"/>
              </a:spcAft>
              <a:buNone/>
              <a:defRPr sz="5292"/>
            </a:lvl4pPr>
            <a:lvl5pPr lvl="4">
              <a:lnSpc>
                <a:spcPct val="115000"/>
              </a:lnSpc>
              <a:spcBef>
                <a:spcPts val="0"/>
              </a:spcBef>
              <a:spcAft>
                <a:spcPts val="0"/>
              </a:spcAft>
              <a:buNone/>
              <a:defRPr sz="5292"/>
            </a:lvl5pPr>
            <a:lvl6pPr lvl="5">
              <a:lnSpc>
                <a:spcPct val="115000"/>
              </a:lnSpc>
              <a:spcBef>
                <a:spcPts val="0"/>
              </a:spcBef>
              <a:spcAft>
                <a:spcPts val="0"/>
              </a:spcAft>
              <a:buNone/>
              <a:defRPr sz="5292"/>
            </a:lvl6pPr>
            <a:lvl7pPr lvl="6">
              <a:lnSpc>
                <a:spcPct val="115000"/>
              </a:lnSpc>
              <a:spcBef>
                <a:spcPts val="0"/>
              </a:spcBef>
              <a:spcAft>
                <a:spcPts val="0"/>
              </a:spcAft>
              <a:buNone/>
              <a:defRPr sz="5292"/>
            </a:lvl7pPr>
            <a:lvl8pPr lvl="7">
              <a:lnSpc>
                <a:spcPct val="115000"/>
              </a:lnSpc>
              <a:spcBef>
                <a:spcPts val="0"/>
              </a:spcBef>
              <a:spcAft>
                <a:spcPts val="0"/>
              </a:spcAft>
              <a:buNone/>
              <a:defRPr sz="5292"/>
            </a:lvl8pPr>
            <a:lvl9pPr lvl="8">
              <a:lnSpc>
                <a:spcPct val="115000"/>
              </a:lnSpc>
              <a:spcBef>
                <a:spcPts val="0"/>
              </a:spcBef>
              <a:spcAft>
                <a:spcPts val="0"/>
              </a:spcAft>
              <a:buNone/>
              <a:defRPr sz="5292"/>
            </a:lvl9pPr>
          </a:lstStyle>
          <a:p>
            <a:endParaRPr/>
          </a:p>
        </p:txBody>
      </p:sp>
    </p:spTree>
    <p:extLst>
      <p:ext uri="{BB962C8B-B14F-4D97-AF65-F5344CB8AC3E}">
        <p14:creationId xmlns:p14="http://schemas.microsoft.com/office/powerpoint/2010/main" val="218469495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Phase description - Alt 8">
  <p:cSld name="Phase description - Alt 8">
    <p:spTree>
      <p:nvGrpSpPr>
        <p:cNvPr id="1" name="Shape 168"/>
        <p:cNvGrpSpPr/>
        <p:nvPr/>
      </p:nvGrpSpPr>
      <p:grpSpPr>
        <a:xfrm>
          <a:off x="0" y="0"/>
          <a:ext cx="0" cy="0"/>
          <a:chOff x="0" y="0"/>
          <a:chExt cx="0" cy="0"/>
        </a:xfrm>
      </p:grpSpPr>
      <p:sp>
        <p:nvSpPr>
          <p:cNvPr id="169" name="Google Shape;169;p17"/>
          <p:cNvSpPr txBox="1">
            <a:spLocks noGrp="1"/>
          </p:cNvSpPr>
          <p:nvPr>
            <p:ph type="subTitle" idx="1"/>
          </p:nvPr>
        </p:nvSpPr>
        <p:spPr>
          <a:xfrm>
            <a:off x="319595" y="178931"/>
            <a:ext cx="2331310"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170" name="Google Shape;170;p17"/>
          <p:cNvSpPr txBox="1">
            <a:spLocks noGrp="1"/>
          </p:cNvSpPr>
          <p:nvPr>
            <p:ph type="subTitle" idx="2"/>
          </p:nvPr>
        </p:nvSpPr>
        <p:spPr>
          <a:xfrm>
            <a:off x="4656005" y="178931"/>
            <a:ext cx="1956924" cy="240779"/>
          </a:xfrm>
          <a:prstGeom prst="rect">
            <a:avLst/>
          </a:prstGeom>
        </p:spPr>
        <p:txBody>
          <a:bodyPr spcFirstLastPara="1" wrap="square" lIns="0" tIns="0" rIns="0" bIns="0" anchor="ctr" anchorCtr="0">
            <a:normAutofit/>
          </a:bodyPr>
          <a:lstStyle>
            <a:lvl1pPr lvl="0">
              <a:spcBef>
                <a:spcPts val="0"/>
              </a:spcBef>
              <a:spcAft>
                <a:spcPts val="0"/>
              </a:spcAft>
              <a:buSzPts val="800"/>
              <a:buNone/>
              <a:defRPr sz="882"/>
            </a:lvl1pPr>
            <a:lvl2pPr lvl="1">
              <a:spcBef>
                <a:spcPts val="0"/>
              </a:spcBef>
              <a:spcAft>
                <a:spcPts val="0"/>
              </a:spcAft>
              <a:buSzPts val="800"/>
              <a:buNone/>
              <a:defRPr sz="882"/>
            </a:lvl2pPr>
            <a:lvl3pPr lvl="2">
              <a:spcBef>
                <a:spcPts val="0"/>
              </a:spcBef>
              <a:spcAft>
                <a:spcPts val="0"/>
              </a:spcAft>
              <a:buSzPts val="800"/>
              <a:buNone/>
              <a:defRPr sz="882"/>
            </a:lvl3pPr>
            <a:lvl4pPr lvl="3">
              <a:spcBef>
                <a:spcPts val="0"/>
              </a:spcBef>
              <a:spcAft>
                <a:spcPts val="0"/>
              </a:spcAft>
              <a:buSzPts val="800"/>
              <a:buNone/>
              <a:defRPr sz="882"/>
            </a:lvl4pPr>
            <a:lvl5pPr lvl="4">
              <a:spcBef>
                <a:spcPts val="0"/>
              </a:spcBef>
              <a:spcAft>
                <a:spcPts val="0"/>
              </a:spcAft>
              <a:buSzPts val="800"/>
              <a:buNone/>
              <a:defRPr sz="882"/>
            </a:lvl5pPr>
            <a:lvl6pPr lvl="5">
              <a:spcBef>
                <a:spcPts val="0"/>
              </a:spcBef>
              <a:spcAft>
                <a:spcPts val="0"/>
              </a:spcAft>
              <a:buSzPts val="800"/>
              <a:buNone/>
              <a:defRPr sz="882"/>
            </a:lvl6pPr>
            <a:lvl7pPr lvl="6">
              <a:spcBef>
                <a:spcPts val="0"/>
              </a:spcBef>
              <a:spcAft>
                <a:spcPts val="0"/>
              </a:spcAft>
              <a:buSzPts val="800"/>
              <a:buNone/>
              <a:defRPr sz="882"/>
            </a:lvl7pPr>
            <a:lvl8pPr lvl="7">
              <a:spcBef>
                <a:spcPts val="0"/>
              </a:spcBef>
              <a:spcAft>
                <a:spcPts val="0"/>
              </a:spcAft>
              <a:buSzPts val="800"/>
              <a:buNone/>
              <a:defRPr sz="882"/>
            </a:lvl8pPr>
            <a:lvl9pPr lvl="8">
              <a:spcBef>
                <a:spcPts val="0"/>
              </a:spcBef>
              <a:spcAft>
                <a:spcPts val="0"/>
              </a:spcAft>
              <a:buSzPts val="800"/>
              <a:buNone/>
              <a:defRPr sz="882"/>
            </a:lvl9pPr>
          </a:lstStyle>
          <a:p>
            <a:endParaRPr/>
          </a:p>
        </p:txBody>
      </p:sp>
      <p:sp>
        <p:nvSpPr>
          <p:cNvPr id="171" name="Google Shape;171;p17"/>
          <p:cNvSpPr txBox="1">
            <a:spLocks noGrp="1"/>
          </p:cNvSpPr>
          <p:nvPr>
            <p:ph type="subTitle" idx="3"/>
          </p:nvPr>
        </p:nvSpPr>
        <p:spPr>
          <a:xfrm>
            <a:off x="7244815" y="178931"/>
            <a:ext cx="2516188" cy="240779"/>
          </a:xfrm>
          <a:prstGeom prst="rect">
            <a:avLst/>
          </a:prstGeom>
        </p:spPr>
        <p:txBody>
          <a:bodyPr spcFirstLastPara="1" wrap="square" lIns="0" tIns="0" rIns="0" bIns="0" anchor="ctr" anchorCtr="0">
            <a:normAutofit/>
          </a:bodyPr>
          <a:lstStyle>
            <a:lvl1pPr lvl="0" algn="r">
              <a:spcBef>
                <a:spcPts val="0"/>
              </a:spcBef>
              <a:spcAft>
                <a:spcPts val="0"/>
              </a:spcAft>
              <a:buSzPts val="800"/>
              <a:buNone/>
              <a:defRPr sz="882"/>
            </a:lvl1pPr>
            <a:lvl2pPr lvl="1" algn="r">
              <a:spcBef>
                <a:spcPts val="0"/>
              </a:spcBef>
              <a:spcAft>
                <a:spcPts val="0"/>
              </a:spcAft>
              <a:buSzPts val="1200"/>
              <a:buNone/>
              <a:defRPr/>
            </a:lvl2pPr>
            <a:lvl3pPr lvl="2" algn="r">
              <a:spcBef>
                <a:spcPts val="0"/>
              </a:spcBef>
              <a:spcAft>
                <a:spcPts val="0"/>
              </a:spcAft>
              <a:buSzPts val="1200"/>
              <a:buNone/>
              <a:defRPr/>
            </a:lvl3pPr>
            <a:lvl4pPr lvl="3" algn="r">
              <a:spcBef>
                <a:spcPts val="0"/>
              </a:spcBef>
              <a:spcAft>
                <a:spcPts val="0"/>
              </a:spcAft>
              <a:buSzPts val="1200"/>
              <a:buNone/>
              <a:defRPr/>
            </a:lvl4pPr>
            <a:lvl5pPr lvl="4" algn="r">
              <a:spcBef>
                <a:spcPts val="0"/>
              </a:spcBef>
              <a:spcAft>
                <a:spcPts val="0"/>
              </a:spcAft>
              <a:buSzPts val="1200"/>
              <a:buNone/>
              <a:defRPr/>
            </a:lvl5pPr>
            <a:lvl6pPr lvl="5" algn="r">
              <a:spcBef>
                <a:spcPts val="0"/>
              </a:spcBef>
              <a:spcAft>
                <a:spcPts val="0"/>
              </a:spcAft>
              <a:buSzPts val="1200"/>
              <a:buNone/>
              <a:defRPr/>
            </a:lvl6pPr>
            <a:lvl7pPr lvl="6" algn="r">
              <a:spcBef>
                <a:spcPts val="0"/>
              </a:spcBef>
              <a:spcAft>
                <a:spcPts val="0"/>
              </a:spcAft>
              <a:buSzPts val="1200"/>
              <a:buNone/>
              <a:defRPr/>
            </a:lvl7pPr>
            <a:lvl8pPr lvl="7" algn="r">
              <a:spcBef>
                <a:spcPts val="0"/>
              </a:spcBef>
              <a:spcAft>
                <a:spcPts val="0"/>
              </a:spcAft>
              <a:buSzPts val="1200"/>
              <a:buNone/>
              <a:defRPr/>
            </a:lvl8pPr>
            <a:lvl9pPr lvl="8" algn="r">
              <a:spcBef>
                <a:spcPts val="0"/>
              </a:spcBef>
              <a:spcAft>
                <a:spcPts val="0"/>
              </a:spcAft>
              <a:buSzPts val="1200"/>
              <a:buNone/>
              <a:defRPr/>
            </a:lvl9pPr>
          </a:lstStyle>
          <a:p>
            <a:endParaRPr/>
          </a:p>
        </p:txBody>
      </p:sp>
      <p:sp>
        <p:nvSpPr>
          <p:cNvPr id="176" name="Google Shape;176;p17"/>
          <p:cNvSpPr txBox="1">
            <a:spLocks noGrp="1"/>
          </p:cNvSpPr>
          <p:nvPr>
            <p:ph type="body" idx="4"/>
          </p:nvPr>
        </p:nvSpPr>
        <p:spPr>
          <a:xfrm>
            <a:off x="315763" y="2729438"/>
            <a:ext cx="4730089" cy="1013390"/>
          </a:xfrm>
          <a:prstGeom prst="rect">
            <a:avLst/>
          </a:prstGeom>
        </p:spPr>
        <p:txBody>
          <a:bodyPr spcFirstLastPara="1" wrap="square" lIns="0" tIns="91425" rIns="91425" bIns="91425" anchor="t" anchorCtr="0">
            <a:noAutofit/>
          </a:bodyPr>
          <a:lstStyle>
            <a:lvl1pPr marL="504017" lvl="0" indent="-329011">
              <a:lnSpc>
                <a:spcPct val="100000"/>
              </a:lnSpc>
              <a:spcBef>
                <a:spcPts val="0"/>
              </a:spcBef>
              <a:spcAft>
                <a:spcPts val="0"/>
              </a:spcAft>
              <a:buSzPts val="1100"/>
              <a:buChar char="●"/>
              <a:defRPr/>
            </a:lvl1pPr>
            <a:lvl2pPr marL="1008035" lvl="1" indent="-329011">
              <a:lnSpc>
                <a:spcPct val="100000"/>
              </a:lnSpc>
              <a:spcBef>
                <a:spcPts val="0"/>
              </a:spcBef>
              <a:spcAft>
                <a:spcPts val="0"/>
              </a:spcAft>
              <a:buSzPts val="1100"/>
              <a:buChar char="○"/>
              <a:defRPr/>
            </a:lvl2pPr>
            <a:lvl3pPr marL="1512052" lvl="2" indent="-329011">
              <a:lnSpc>
                <a:spcPct val="100000"/>
              </a:lnSpc>
              <a:spcBef>
                <a:spcPts val="0"/>
              </a:spcBef>
              <a:spcAft>
                <a:spcPts val="0"/>
              </a:spcAft>
              <a:buSzPts val="1100"/>
              <a:buChar char="■"/>
              <a:defRPr/>
            </a:lvl3pPr>
            <a:lvl4pPr marL="2016069" lvl="3" indent="-329011">
              <a:lnSpc>
                <a:spcPct val="100000"/>
              </a:lnSpc>
              <a:spcBef>
                <a:spcPts val="0"/>
              </a:spcBef>
              <a:spcAft>
                <a:spcPts val="0"/>
              </a:spcAft>
              <a:buSzPts val="1100"/>
              <a:buChar char="●"/>
              <a:defRPr/>
            </a:lvl4pPr>
            <a:lvl5pPr marL="2520086" lvl="4" indent="-329011">
              <a:lnSpc>
                <a:spcPct val="100000"/>
              </a:lnSpc>
              <a:spcBef>
                <a:spcPts val="0"/>
              </a:spcBef>
              <a:spcAft>
                <a:spcPts val="0"/>
              </a:spcAft>
              <a:buSzPts val="1100"/>
              <a:buChar char="○"/>
              <a:defRPr/>
            </a:lvl5pPr>
            <a:lvl6pPr marL="3024104" lvl="5" indent="-329011">
              <a:lnSpc>
                <a:spcPct val="100000"/>
              </a:lnSpc>
              <a:spcBef>
                <a:spcPts val="0"/>
              </a:spcBef>
              <a:spcAft>
                <a:spcPts val="0"/>
              </a:spcAft>
              <a:buSzPts val="1100"/>
              <a:buChar char="■"/>
              <a:defRPr/>
            </a:lvl6pPr>
            <a:lvl7pPr marL="3528121" lvl="6" indent="-329011">
              <a:lnSpc>
                <a:spcPct val="100000"/>
              </a:lnSpc>
              <a:spcBef>
                <a:spcPts val="0"/>
              </a:spcBef>
              <a:spcAft>
                <a:spcPts val="0"/>
              </a:spcAft>
              <a:buSzPts val="1100"/>
              <a:buChar char="●"/>
              <a:defRPr/>
            </a:lvl7pPr>
            <a:lvl8pPr marL="4032138" lvl="7" indent="-329011">
              <a:lnSpc>
                <a:spcPct val="100000"/>
              </a:lnSpc>
              <a:spcBef>
                <a:spcPts val="0"/>
              </a:spcBef>
              <a:spcAft>
                <a:spcPts val="0"/>
              </a:spcAft>
              <a:buSzPts val="1100"/>
              <a:buChar char="○"/>
              <a:defRPr/>
            </a:lvl8pPr>
            <a:lvl9pPr marL="4536156" lvl="8" indent="-329011">
              <a:lnSpc>
                <a:spcPct val="100000"/>
              </a:lnSpc>
              <a:spcBef>
                <a:spcPts val="0"/>
              </a:spcBef>
              <a:spcAft>
                <a:spcPts val="0"/>
              </a:spcAft>
              <a:buSzPts val="1100"/>
              <a:buChar char="■"/>
              <a:defRPr/>
            </a:lvl9pPr>
          </a:lstStyle>
          <a:p>
            <a:endParaRPr/>
          </a:p>
        </p:txBody>
      </p:sp>
      <p:sp>
        <p:nvSpPr>
          <p:cNvPr id="177" name="Google Shape;177;p17"/>
          <p:cNvSpPr txBox="1">
            <a:spLocks noGrp="1"/>
          </p:cNvSpPr>
          <p:nvPr>
            <p:ph type="title"/>
          </p:nvPr>
        </p:nvSpPr>
        <p:spPr>
          <a:xfrm>
            <a:off x="313862" y="1013443"/>
            <a:ext cx="6198526" cy="897300"/>
          </a:xfrm>
          <a:prstGeom prst="rect">
            <a:avLst/>
          </a:prstGeom>
        </p:spPr>
        <p:txBody>
          <a:bodyPr spcFirstLastPara="1" wrap="square" lIns="0" tIns="91425" rIns="91425" bIns="0" anchor="b" anchorCtr="0">
            <a:noAutofit/>
          </a:bodyPr>
          <a:lstStyle>
            <a:lvl1pPr lvl="0">
              <a:lnSpc>
                <a:spcPct val="90000"/>
              </a:lnSpc>
              <a:spcBef>
                <a:spcPts val="0"/>
              </a:spcBef>
              <a:spcAft>
                <a:spcPts val="0"/>
              </a:spcAft>
              <a:buNone/>
              <a:defRPr sz="3307">
                <a:solidFill>
                  <a:schemeClr val="accent5"/>
                </a:solidFill>
              </a:defRPr>
            </a:lvl1pPr>
            <a:lvl2pPr lvl="1">
              <a:lnSpc>
                <a:spcPct val="115000"/>
              </a:lnSpc>
              <a:spcBef>
                <a:spcPts val="0"/>
              </a:spcBef>
              <a:spcAft>
                <a:spcPts val="0"/>
              </a:spcAft>
              <a:buNone/>
              <a:defRPr sz="3307">
                <a:solidFill>
                  <a:schemeClr val="accent5"/>
                </a:solidFill>
              </a:defRPr>
            </a:lvl2pPr>
            <a:lvl3pPr lvl="2">
              <a:lnSpc>
                <a:spcPct val="115000"/>
              </a:lnSpc>
              <a:spcBef>
                <a:spcPts val="0"/>
              </a:spcBef>
              <a:spcAft>
                <a:spcPts val="0"/>
              </a:spcAft>
              <a:buNone/>
              <a:defRPr sz="3307">
                <a:solidFill>
                  <a:schemeClr val="accent5"/>
                </a:solidFill>
              </a:defRPr>
            </a:lvl3pPr>
            <a:lvl4pPr lvl="3">
              <a:lnSpc>
                <a:spcPct val="115000"/>
              </a:lnSpc>
              <a:spcBef>
                <a:spcPts val="0"/>
              </a:spcBef>
              <a:spcAft>
                <a:spcPts val="0"/>
              </a:spcAft>
              <a:buNone/>
              <a:defRPr sz="3307">
                <a:solidFill>
                  <a:schemeClr val="accent5"/>
                </a:solidFill>
              </a:defRPr>
            </a:lvl4pPr>
            <a:lvl5pPr lvl="4">
              <a:lnSpc>
                <a:spcPct val="115000"/>
              </a:lnSpc>
              <a:spcBef>
                <a:spcPts val="0"/>
              </a:spcBef>
              <a:spcAft>
                <a:spcPts val="0"/>
              </a:spcAft>
              <a:buNone/>
              <a:defRPr sz="3307">
                <a:solidFill>
                  <a:schemeClr val="accent5"/>
                </a:solidFill>
              </a:defRPr>
            </a:lvl5pPr>
            <a:lvl6pPr lvl="5">
              <a:lnSpc>
                <a:spcPct val="115000"/>
              </a:lnSpc>
              <a:spcBef>
                <a:spcPts val="0"/>
              </a:spcBef>
              <a:spcAft>
                <a:spcPts val="0"/>
              </a:spcAft>
              <a:buNone/>
              <a:defRPr sz="3307">
                <a:solidFill>
                  <a:schemeClr val="accent5"/>
                </a:solidFill>
              </a:defRPr>
            </a:lvl6pPr>
            <a:lvl7pPr lvl="6">
              <a:lnSpc>
                <a:spcPct val="115000"/>
              </a:lnSpc>
              <a:spcBef>
                <a:spcPts val="0"/>
              </a:spcBef>
              <a:spcAft>
                <a:spcPts val="0"/>
              </a:spcAft>
              <a:buNone/>
              <a:defRPr sz="3307">
                <a:solidFill>
                  <a:schemeClr val="accent5"/>
                </a:solidFill>
              </a:defRPr>
            </a:lvl7pPr>
            <a:lvl8pPr lvl="7">
              <a:lnSpc>
                <a:spcPct val="115000"/>
              </a:lnSpc>
              <a:spcBef>
                <a:spcPts val="0"/>
              </a:spcBef>
              <a:spcAft>
                <a:spcPts val="0"/>
              </a:spcAft>
              <a:buNone/>
              <a:defRPr sz="3307">
                <a:solidFill>
                  <a:schemeClr val="accent5"/>
                </a:solidFill>
              </a:defRPr>
            </a:lvl8pPr>
            <a:lvl9pPr lvl="8">
              <a:lnSpc>
                <a:spcPct val="115000"/>
              </a:lnSpc>
              <a:spcBef>
                <a:spcPts val="0"/>
              </a:spcBef>
              <a:spcAft>
                <a:spcPts val="0"/>
              </a:spcAft>
              <a:buNone/>
              <a:defRPr sz="3307">
                <a:solidFill>
                  <a:schemeClr val="accent5"/>
                </a:solidFill>
              </a:defRPr>
            </a:lvl9pPr>
          </a:lstStyle>
          <a:p>
            <a:endParaRPr/>
          </a:p>
        </p:txBody>
      </p:sp>
      <p:sp>
        <p:nvSpPr>
          <p:cNvPr id="178" name="Google Shape;178;p17"/>
          <p:cNvSpPr txBox="1">
            <a:spLocks noGrp="1"/>
          </p:cNvSpPr>
          <p:nvPr>
            <p:ph type="title" idx="5"/>
          </p:nvPr>
        </p:nvSpPr>
        <p:spPr>
          <a:xfrm>
            <a:off x="313862" y="1866369"/>
            <a:ext cx="6198526" cy="897300"/>
          </a:xfrm>
          <a:prstGeom prst="rect">
            <a:avLst/>
          </a:prstGeom>
        </p:spPr>
        <p:txBody>
          <a:bodyPr spcFirstLastPara="1" wrap="square" lIns="0" tIns="91425" rIns="91425" bIns="0" anchor="t" anchorCtr="0">
            <a:noAutofit/>
          </a:bodyPr>
          <a:lstStyle>
            <a:lvl1pPr lvl="0">
              <a:lnSpc>
                <a:spcPct val="90000"/>
              </a:lnSpc>
              <a:spcBef>
                <a:spcPts val="0"/>
              </a:spcBef>
              <a:spcAft>
                <a:spcPts val="0"/>
              </a:spcAft>
              <a:buNone/>
              <a:defRPr sz="3307">
                <a:latin typeface="Poppins"/>
                <a:ea typeface="Poppins"/>
                <a:cs typeface="Poppins"/>
                <a:sym typeface="Poppins"/>
              </a:defRPr>
            </a:lvl1pPr>
            <a:lvl2pPr lvl="1">
              <a:lnSpc>
                <a:spcPct val="115000"/>
              </a:lnSpc>
              <a:spcBef>
                <a:spcPts val="0"/>
              </a:spcBef>
              <a:spcAft>
                <a:spcPts val="0"/>
              </a:spcAft>
              <a:buNone/>
              <a:defRPr sz="3307">
                <a:latin typeface="Poppins"/>
                <a:ea typeface="Poppins"/>
                <a:cs typeface="Poppins"/>
                <a:sym typeface="Poppins"/>
              </a:defRPr>
            </a:lvl2pPr>
            <a:lvl3pPr lvl="2">
              <a:lnSpc>
                <a:spcPct val="115000"/>
              </a:lnSpc>
              <a:spcBef>
                <a:spcPts val="0"/>
              </a:spcBef>
              <a:spcAft>
                <a:spcPts val="0"/>
              </a:spcAft>
              <a:buNone/>
              <a:defRPr sz="3307">
                <a:latin typeface="Poppins"/>
                <a:ea typeface="Poppins"/>
                <a:cs typeface="Poppins"/>
                <a:sym typeface="Poppins"/>
              </a:defRPr>
            </a:lvl3pPr>
            <a:lvl4pPr lvl="3">
              <a:lnSpc>
                <a:spcPct val="115000"/>
              </a:lnSpc>
              <a:spcBef>
                <a:spcPts val="0"/>
              </a:spcBef>
              <a:spcAft>
                <a:spcPts val="0"/>
              </a:spcAft>
              <a:buNone/>
              <a:defRPr sz="3307">
                <a:latin typeface="Poppins"/>
                <a:ea typeface="Poppins"/>
                <a:cs typeface="Poppins"/>
                <a:sym typeface="Poppins"/>
              </a:defRPr>
            </a:lvl4pPr>
            <a:lvl5pPr lvl="4">
              <a:lnSpc>
                <a:spcPct val="115000"/>
              </a:lnSpc>
              <a:spcBef>
                <a:spcPts val="0"/>
              </a:spcBef>
              <a:spcAft>
                <a:spcPts val="0"/>
              </a:spcAft>
              <a:buNone/>
              <a:defRPr sz="3307">
                <a:latin typeface="Poppins"/>
                <a:ea typeface="Poppins"/>
                <a:cs typeface="Poppins"/>
                <a:sym typeface="Poppins"/>
              </a:defRPr>
            </a:lvl5pPr>
            <a:lvl6pPr lvl="5">
              <a:lnSpc>
                <a:spcPct val="115000"/>
              </a:lnSpc>
              <a:spcBef>
                <a:spcPts val="0"/>
              </a:spcBef>
              <a:spcAft>
                <a:spcPts val="0"/>
              </a:spcAft>
              <a:buNone/>
              <a:defRPr sz="3307">
                <a:latin typeface="Poppins"/>
                <a:ea typeface="Poppins"/>
                <a:cs typeface="Poppins"/>
                <a:sym typeface="Poppins"/>
              </a:defRPr>
            </a:lvl6pPr>
            <a:lvl7pPr lvl="6">
              <a:lnSpc>
                <a:spcPct val="115000"/>
              </a:lnSpc>
              <a:spcBef>
                <a:spcPts val="0"/>
              </a:spcBef>
              <a:spcAft>
                <a:spcPts val="0"/>
              </a:spcAft>
              <a:buNone/>
              <a:defRPr sz="3307">
                <a:latin typeface="Poppins"/>
                <a:ea typeface="Poppins"/>
                <a:cs typeface="Poppins"/>
                <a:sym typeface="Poppins"/>
              </a:defRPr>
            </a:lvl7pPr>
            <a:lvl8pPr lvl="7">
              <a:lnSpc>
                <a:spcPct val="115000"/>
              </a:lnSpc>
              <a:spcBef>
                <a:spcPts val="0"/>
              </a:spcBef>
              <a:spcAft>
                <a:spcPts val="0"/>
              </a:spcAft>
              <a:buNone/>
              <a:defRPr sz="3307">
                <a:latin typeface="Poppins"/>
                <a:ea typeface="Poppins"/>
                <a:cs typeface="Poppins"/>
                <a:sym typeface="Poppins"/>
              </a:defRPr>
            </a:lvl8pPr>
            <a:lvl9pPr lvl="8">
              <a:lnSpc>
                <a:spcPct val="115000"/>
              </a:lnSpc>
              <a:spcBef>
                <a:spcPts val="0"/>
              </a:spcBef>
              <a:spcAft>
                <a:spcPts val="0"/>
              </a:spcAft>
              <a:buNone/>
              <a:defRPr sz="3307">
                <a:latin typeface="Poppins"/>
                <a:ea typeface="Poppins"/>
                <a:cs typeface="Poppins"/>
                <a:sym typeface="Poppins"/>
              </a:defRPr>
            </a:lvl9pPr>
          </a:lstStyle>
          <a:p>
            <a:endParaRPr/>
          </a:p>
        </p:txBody>
      </p:sp>
    </p:spTree>
    <p:extLst>
      <p:ext uri="{BB962C8B-B14F-4D97-AF65-F5344CB8AC3E}">
        <p14:creationId xmlns:p14="http://schemas.microsoft.com/office/powerpoint/2010/main" val="1574596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1280" cy="4386600"/>
          </a:xfrm>
          <a:prstGeom prst="rect">
            <a:avLst/>
          </a:prstGeom>
        </p:spPr>
        <p:txBody>
          <a:bodyPr lIns="0" tIns="0" rIns="0" bIns="0" anchor="ctr">
            <a:noAutofit/>
          </a:bodyPr>
          <a:lstStyle/>
          <a:p>
            <a:pPr algn="ctr"/>
            <a:endParaRPr lang="en-GB"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12"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13" name="PlaceHolder 3"/>
          <p:cNvSpPr>
            <a:spLocks noGrp="1"/>
          </p:cNvSpPr>
          <p:nvPr>
            <p:ph type="body"/>
          </p:nvPr>
        </p:nvSpPr>
        <p:spPr>
          <a:xfrm>
            <a:off x="5152320" y="1326600"/>
            <a:ext cx="4426560" cy="3287880"/>
          </a:xfrm>
          <a:prstGeom prst="rect">
            <a:avLst/>
          </a:prstGeom>
        </p:spPr>
        <p:txBody>
          <a:bodyPr lIns="0" tIns="0" rIns="0" bIns="0">
            <a:normAutofit/>
          </a:bodyPr>
          <a:lstStyle/>
          <a:p>
            <a:endParaRPr lang="en-GB" sz="3200" b="0" strike="noStrike" spc="-1">
              <a:latin typeface="Arial"/>
            </a:endParaRPr>
          </a:p>
        </p:txBody>
      </p:sp>
      <p:sp>
        <p:nvSpPr>
          <p:cNvPr id="14" name="PlaceHolder 4"/>
          <p:cNvSpPr>
            <a:spLocks noGrp="1"/>
          </p:cNvSpPr>
          <p:nvPr>
            <p:ph type="body"/>
          </p:nvPr>
        </p:nvSpPr>
        <p:spPr>
          <a:xfrm>
            <a:off x="504000" y="3044160"/>
            <a:ext cx="442656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16" name="PlaceHolder 2"/>
          <p:cNvSpPr>
            <a:spLocks noGrp="1"/>
          </p:cNvSpPr>
          <p:nvPr>
            <p:ph type="body"/>
          </p:nvPr>
        </p:nvSpPr>
        <p:spPr>
          <a:xfrm>
            <a:off x="504000" y="1326600"/>
            <a:ext cx="4426560" cy="3287880"/>
          </a:xfrm>
          <a:prstGeom prst="rect">
            <a:avLst/>
          </a:prstGeom>
        </p:spPr>
        <p:txBody>
          <a:bodyPr lIns="0" tIns="0" rIns="0" bIns="0">
            <a:normAutofit/>
          </a:bodyPr>
          <a:lstStyle/>
          <a:p>
            <a:endParaRPr lang="en-GB" sz="3200" b="0" strike="noStrike" spc="-1">
              <a:latin typeface="Arial"/>
            </a:endParaRPr>
          </a:p>
        </p:txBody>
      </p:sp>
      <p:sp>
        <p:nvSpPr>
          <p:cNvPr id="17"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18" name="PlaceHolder 4"/>
          <p:cNvSpPr>
            <a:spLocks noGrp="1"/>
          </p:cNvSpPr>
          <p:nvPr>
            <p:ph type="body"/>
          </p:nvPr>
        </p:nvSpPr>
        <p:spPr>
          <a:xfrm>
            <a:off x="5152320" y="3044160"/>
            <a:ext cx="442656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1280" cy="946080"/>
          </a:xfrm>
          <a:prstGeom prst="rect">
            <a:avLst/>
          </a:prstGeom>
        </p:spPr>
        <p:txBody>
          <a:bodyPr lIns="0" tIns="0" rIns="0" bIns="0" anchor="ctr">
            <a:noAutofit/>
          </a:bodyPr>
          <a:lstStyle/>
          <a:p>
            <a:pPr algn="ctr"/>
            <a:endParaRPr lang="en-GB" sz="4400" b="0" strike="noStrike" spc="-1">
              <a:latin typeface="Arial"/>
            </a:endParaRPr>
          </a:p>
        </p:txBody>
      </p:sp>
      <p:sp>
        <p:nvSpPr>
          <p:cNvPr id="20" name="PlaceHolder 2"/>
          <p:cNvSpPr>
            <a:spLocks noGrp="1"/>
          </p:cNvSpPr>
          <p:nvPr>
            <p:ph type="body"/>
          </p:nvPr>
        </p:nvSpPr>
        <p:spPr>
          <a:xfrm>
            <a:off x="504000" y="1326600"/>
            <a:ext cx="4426560" cy="1568160"/>
          </a:xfrm>
          <a:prstGeom prst="rect">
            <a:avLst/>
          </a:prstGeom>
        </p:spPr>
        <p:txBody>
          <a:bodyPr lIns="0" tIns="0" rIns="0" bIns="0">
            <a:normAutofit/>
          </a:bodyPr>
          <a:lstStyle/>
          <a:p>
            <a:endParaRPr lang="en-GB" sz="3200" b="0" strike="noStrike" spc="-1">
              <a:latin typeface="Arial"/>
            </a:endParaRPr>
          </a:p>
        </p:txBody>
      </p:sp>
      <p:sp>
        <p:nvSpPr>
          <p:cNvPr id="21" name="PlaceHolder 3"/>
          <p:cNvSpPr>
            <a:spLocks noGrp="1"/>
          </p:cNvSpPr>
          <p:nvPr>
            <p:ph type="body"/>
          </p:nvPr>
        </p:nvSpPr>
        <p:spPr>
          <a:xfrm>
            <a:off x="5152320" y="1326600"/>
            <a:ext cx="4426560" cy="1568160"/>
          </a:xfrm>
          <a:prstGeom prst="rect">
            <a:avLst/>
          </a:prstGeom>
        </p:spPr>
        <p:txBody>
          <a:bodyPr lIns="0" tIns="0" rIns="0" bIns="0">
            <a:normAutofit/>
          </a:bodyPr>
          <a:lstStyle/>
          <a:p>
            <a:endParaRPr lang="en-GB" sz="3200" b="0" strike="noStrike" spc="-1">
              <a:latin typeface="Arial"/>
            </a:endParaRPr>
          </a:p>
        </p:txBody>
      </p:sp>
      <p:sp>
        <p:nvSpPr>
          <p:cNvPr id="22" name="PlaceHolder 4"/>
          <p:cNvSpPr>
            <a:spLocks noGrp="1"/>
          </p:cNvSpPr>
          <p:nvPr>
            <p:ph type="body"/>
          </p:nvPr>
        </p:nvSpPr>
        <p:spPr>
          <a:xfrm>
            <a:off x="504000" y="3044160"/>
            <a:ext cx="9071280" cy="1568160"/>
          </a:xfrm>
          <a:prstGeom prst="rect">
            <a:avLst/>
          </a:prstGeom>
        </p:spPr>
        <p:txBody>
          <a:bodyPr lIns="0" tIns="0" rIns="0" bIns="0">
            <a:normAutofit/>
          </a:bodyPr>
          <a:lstStyle/>
          <a:p>
            <a:endParaRPr lang="en-GB"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theme" Target="../theme/theme2.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5" Type="http://schemas.openxmlformats.org/officeDocument/2006/relationships/theme" Target="../theme/theme4.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1280" cy="946080"/>
          </a:xfrm>
          <a:prstGeom prst="rect">
            <a:avLst/>
          </a:prstGeom>
        </p:spPr>
        <p:txBody>
          <a:bodyPr lIns="0" tIns="0" rIns="0" bIns="0" anchor="ctr">
            <a:noAutofit/>
          </a:bodyPr>
          <a:lstStyle/>
          <a:p>
            <a:r>
              <a:rPr lang="en-GB" sz="1800" b="0" strike="noStrike" spc="-1">
                <a:latin typeface="Arial"/>
              </a:rPr>
              <a:t>Click to edit the title text format</a:t>
            </a:r>
          </a:p>
        </p:txBody>
      </p:sp>
      <p:sp>
        <p:nvSpPr>
          <p:cNvPr id="3" name="PlaceHolder 2"/>
          <p:cNvSpPr>
            <a:spLocks noGrp="1"/>
          </p:cNvSpPr>
          <p:nvPr>
            <p:ph type="body"/>
          </p:nvPr>
        </p:nvSpPr>
        <p:spPr>
          <a:xfrm>
            <a:off x="504000" y="1326600"/>
            <a:ext cx="9071280" cy="3287880"/>
          </a:xfrm>
          <a:prstGeom prst="rect">
            <a:avLst/>
          </a:prstGeom>
        </p:spPr>
        <p:txBody>
          <a:bodyPr lIns="0" tIns="0" rIns="0" bIns="0">
            <a:normAutofit/>
          </a:bodyPr>
          <a:lstStyle/>
          <a:p>
            <a:pPr marL="432000" indent="-324000">
              <a:spcBef>
                <a:spcPts val="1414"/>
              </a:spcBef>
              <a:buClr>
                <a:srgbClr val="000000"/>
              </a:buClr>
              <a:buSzPct val="45000"/>
              <a:buFont typeface="Wingdings" charset="2"/>
              <a:buChar char=""/>
            </a:pPr>
            <a:r>
              <a:rPr lang="en-GB"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GB" sz="1800" b="0" strike="noStrike" spc="-1">
                <a:latin typeface="Arial"/>
              </a:rPr>
              <a:t>Second Outline Level</a:t>
            </a:r>
          </a:p>
          <a:p>
            <a:pPr marL="1296000" lvl="2" indent="-288000">
              <a:spcBef>
                <a:spcPts val="850"/>
              </a:spcBef>
              <a:buClr>
                <a:srgbClr val="000000"/>
              </a:buClr>
              <a:buSzPct val="45000"/>
              <a:buFont typeface="Wingdings" charset="2"/>
              <a:buChar char=""/>
            </a:pPr>
            <a:r>
              <a:rPr lang="en-GB" sz="1800" b="0" strike="noStrike" spc="-1">
                <a:latin typeface="Arial"/>
              </a:rPr>
              <a:t>Third Outline Level</a:t>
            </a:r>
          </a:p>
          <a:p>
            <a:pPr marL="1728000" lvl="3" indent="-216000">
              <a:spcBef>
                <a:spcPts val="567"/>
              </a:spcBef>
              <a:buClr>
                <a:srgbClr val="000000"/>
              </a:buClr>
              <a:buSzPct val="75000"/>
              <a:buFont typeface="Symbol" charset="2"/>
              <a:buChar char=""/>
            </a:pPr>
            <a:r>
              <a:rPr lang="en-GB" sz="1800" b="0" strike="noStrike" spc="-1">
                <a:latin typeface="Arial"/>
              </a:rPr>
              <a:t>Fourth Outline Level</a:t>
            </a:r>
          </a:p>
          <a:p>
            <a:pPr marL="2160000" lvl="4" indent="-216000">
              <a:spcBef>
                <a:spcPts val="283"/>
              </a:spcBef>
              <a:buClr>
                <a:srgbClr val="000000"/>
              </a:buClr>
              <a:buSzPct val="45000"/>
              <a:buFont typeface="Wingdings" charset="2"/>
              <a:buChar char=""/>
            </a:pPr>
            <a:r>
              <a:rPr lang="en-GB" sz="1800" b="0" strike="noStrike" spc="-1">
                <a:latin typeface="Arial"/>
              </a:rPr>
              <a:t>Fifth Outline Level</a:t>
            </a:r>
          </a:p>
          <a:p>
            <a:pPr marL="2592000" lvl="5" indent="-216000">
              <a:spcBef>
                <a:spcPts val="283"/>
              </a:spcBef>
              <a:buClr>
                <a:srgbClr val="000000"/>
              </a:buClr>
              <a:buSzPct val="45000"/>
              <a:buFont typeface="Wingdings" charset="2"/>
              <a:buChar char=""/>
            </a:pPr>
            <a:r>
              <a:rPr lang="en-GB" sz="1800" b="0" strike="noStrike" spc="-1">
                <a:latin typeface="Arial"/>
              </a:rPr>
              <a:t>Sixth Outline Level</a:t>
            </a:r>
          </a:p>
          <a:p>
            <a:pPr marL="3024000" lvl="6" indent="-216000">
              <a:spcBef>
                <a:spcPts val="283"/>
              </a:spcBef>
              <a:buClr>
                <a:srgbClr val="000000"/>
              </a:buClr>
              <a:buSzPct val="45000"/>
              <a:buFont typeface="Wingdings" charset="2"/>
              <a:buChar char=""/>
            </a:pPr>
            <a:r>
              <a:rPr lang="en-GB"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9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1280" cy="946080"/>
          </a:xfrm>
          <a:prstGeom prst="rect">
            <a:avLst/>
          </a:prstGeom>
        </p:spPr>
        <p:txBody>
          <a:bodyPr lIns="0" tIns="0" rIns="0" bIns="0" anchor="ctr">
            <a:noAutofit/>
          </a:bodyPr>
          <a:lstStyle/>
          <a:p>
            <a:r>
              <a:rPr lang="en-GB" sz="1800" b="0" strike="noStrike" spc="-1">
                <a:latin typeface="Arial"/>
              </a:rPr>
              <a:t>Click to edit the title text format</a:t>
            </a:r>
          </a:p>
        </p:txBody>
      </p:sp>
      <p:sp>
        <p:nvSpPr>
          <p:cNvPr id="39"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4"/>
              </a:spcBef>
              <a:buClr>
                <a:srgbClr val="000000"/>
              </a:buClr>
              <a:buSzPct val="45000"/>
              <a:buFont typeface="Wingdings" charset="2"/>
              <a:buChar char=""/>
            </a:pPr>
            <a:r>
              <a:rPr lang="en-GB"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GB" sz="2800" b="0" strike="noStrike" spc="-1">
                <a:latin typeface="Arial"/>
              </a:rPr>
              <a:t>Second Outline Level</a:t>
            </a:r>
          </a:p>
          <a:p>
            <a:pPr marL="1296000" lvl="2" indent="-288000">
              <a:spcBef>
                <a:spcPts val="850"/>
              </a:spcBef>
              <a:buClr>
                <a:srgbClr val="000000"/>
              </a:buClr>
              <a:buSzPct val="45000"/>
              <a:buFont typeface="Wingdings" charset="2"/>
              <a:buChar char=""/>
            </a:pPr>
            <a:r>
              <a:rPr lang="en-GB" sz="2400" b="0" strike="noStrike" spc="-1">
                <a:latin typeface="Arial"/>
              </a:rPr>
              <a:t>Third Outline Level</a:t>
            </a:r>
          </a:p>
          <a:p>
            <a:pPr marL="1728000" lvl="3" indent="-216000">
              <a:spcBef>
                <a:spcPts val="567"/>
              </a:spcBef>
              <a:buClr>
                <a:srgbClr val="000000"/>
              </a:buClr>
              <a:buSzPct val="75000"/>
              <a:buFont typeface="Symbol" charset="2"/>
              <a:buChar char=""/>
            </a:pPr>
            <a:r>
              <a:rPr lang="en-GB" sz="2000" b="0" strike="noStrike" spc="-1">
                <a:latin typeface="Arial"/>
              </a:rPr>
              <a:t>Fourth Outline Level</a:t>
            </a:r>
          </a:p>
          <a:p>
            <a:pPr marL="2160000" lvl="4" indent="-216000">
              <a:spcBef>
                <a:spcPts val="283"/>
              </a:spcBef>
              <a:buClr>
                <a:srgbClr val="000000"/>
              </a:buClr>
              <a:buSzPct val="45000"/>
              <a:buFont typeface="Wingdings" charset="2"/>
              <a:buChar char=""/>
            </a:pPr>
            <a:r>
              <a:rPr lang="en-GB" sz="2000" b="0" strike="noStrike" spc="-1">
                <a:latin typeface="Arial"/>
              </a:rPr>
              <a:t>Fifth Outline Level</a:t>
            </a:r>
          </a:p>
          <a:p>
            <a:pPr marL="2592000" lvl="5" indent="-216000">
              <a:spcBef>
                <a:spcPts val="283"/>
              </a:spcBef>
              <a:buClr>
                <a:srgbClr val="000000"/>
              </a:buClr>
              <a:buSzPct val="45000"/>
              <a:buFont typeface="Wingdings" charset="2"/>
              <a:buChar char=""/>
            </a:pPr>
            <a:r>
              <a:rPr lang="en-GB" sz="2000" b="0" strike="noStrike" spc="-1">
                <a:latin typeface="Arial"/>
              </a:rPr>
              <a:t>Sixth Outline Level</a:t>
            </a:r>
          </a:p>
          <a:p>
            <a:pPr marL="3024000" lvl="6" indent="-216000">
              <a:spcBef>
                <a:spcPts val="283"/>
              </a:spcBef>
              <a:buClr>
                <a:srgbClr val="000000"/>
              </a:buClr>
              <a:buSzPct val="45000"/>
              <a:buFont typeface="Wingdings" charset="2"/>
              <a:buChar char=""/>
            </a:pPr>
            <a:r>
              <a:rPr lang="en-GB"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1"/>
            <a:ext cx="9071280" cy="946080"/>
          </a:xfrm>
          <a:prstGeom prst="rect">
            <a:avLst/>
          </a:prstGeom>
        </p:spPr>
        <p:txBody>
          <a:bodyPr lIns="0" tIns="0" rIns="0" bIns="0" anchor="ctr">
            <a:noAutofit/>
          </a:bodyPr>
          <a:lstStyle/>
          <a:p>
            <a:r>
              <a:rPr lang="en-GB" sz="1800" b="0" strike="noStrike" spc="-1">
                <a:latin typeface="Arial"/>
              </a:rPr>
              <a:t>Click to edit the title text format</a:t>
            </a:r>
          </a:p>
        </p:txBody>
      </p:sp>
      <p:sp>
        <p:nvSpPr>
          <p:cNvPr id="39"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4"/>
              </a:spcBef>
              <a:buClr>
                <a:srgbClr val="000000"/>
              </a:buClr>
              <a:buSzPct val="45000"/>
              <a:buFont typeface="Wingdings" charset="2"/>
              <a:buChar char=""/>
            </a:pPr>
            <a:r>
              <a:rPr lang="en-GB" sz="3200" b="0" strike="noStrike" spc="-1">
                <a:latin typeface="Arial"/>
              </a:rPr>
              <a:t>Click to edit the outline text format</a:t>
            </a:r>
          </a:p>
          <a:p>
            <a:pPr marL="863942" lvl="1" indent="-323978">
              <a:spcBef>
                <a:spcPts val="1134"/>
              </a:spcBef>
              <a:buClr>
                <a:srgbClr val="000000"/>
              </a:buClr>
              <a:buSzPct val="75000"/>
              <a:buFont typeface="Symbol" charset="2"/>
              <a:buChar char=""/>
            </a:pPr>
            <a:r>
              <a:rPr lang="en-GB" sz="2800" b="0" strike="noStrike" spc="-1">
                <a:latin typeface="Arial"/>
              </a:rPr>
              <a:t>Second Outline Level</a:t>
            </a:r>
          </a:p>
          <a:p>
            <a:pPr marL="1295911" lvl="2" indent="-287980">
              <a:spcBef>
                <a:spcPts val="850"/>
              </a:spcBef>
              <a:buClr>
                <a:srgbClr val="000000"/>
              </a:buClr>
              <a:buSzPct val="45000"/>
              <a:buFont typeface="Wingdings" charset="2"/>
              <a:buChar char=""/>
            </a:pPr>
            <a:r>
              <a:rPr lang="en-GB" sz="2400" b="0" strike="noStrike" spc="-1">
                <a:latin typeface="Arial"/>
              </a:rPr>
              <a:t>Third Outline Level</a:t>
            </a:r>
          </a:p>
          <a:p>
            <a:pPr marL="1727882" lvl="3" indent="-215985">
              <a:spcBef>
                <a:spcPts val="567"/>
              </a:spcBef>
              <a:buClr>
                <a:srgbClr val="000000"/>
              </a:buClr>
              <a:buSzPct val="75000"/>
              <a:buFont typeface="Symbol" charset="2"/>
              <a:buChar char=""/>
            </a:pPr>
            <a:r>
              <a:rPr lang="en-GB" sz="2000" b="0" strike="noStrike" spc="-1">
                <a:latin typeface="Arial"/>
              </a:rPr>
              <a:t>Fourth Outline Level</a:t>
            </a:r>
          </a:p>
          <a:p>
            <a:pPr marL="2159853" lvl="4" indent="-215985">
              <a:spcBef>
                <a:spcPts val="283"/>
              </a:spcBef>
              <a:buClr>
                <a:srgbClr val="000000"/>
              </a:buClr>
              <a:buSzPct val="45000"/>
              <a:buFont typeface="Wingdings" charset="2"/>
              <a:buChar char=""/>
            </a:pPr>
            <a:r>
              <a:rPr lang="en-GB" sz="2000" b="0" strike="noStrike" spc="-1">
                <a:latin typeface="Arial"/>
              </a:rPr>
              <a:t>Fifth Outline Level</a:t>
            </a:r>
          </a:p>
          <a:p>
            <a:pPr marL="2591824" lvl="5" indent="-215985">
              <a:spcBef>
                <a:spcPts val="283"/>
              </a:spcBef>
              <a:buClr>
                <a:srgbClr val="000000"/>
              </a:buClr>
              <a:buSzPct val="45000"/>
              <a:buFont typeface="Wingdings" charset="2"/>
              <a:buChar char=""/>
            </a:pPr>
            <a:r>
              <a:rPr lang="en-GB" sz="2000" b="0" strike="noStrike" spc="-1">
                <a:latin typeface="Arial"/>
              </a:rPr>
              <a:t>Sixth Outline Level</a:t>
            </a:r>
          </a:p>
          <a:p>
            <a:pPr marL="3023794" lvl="6" indent="-215985">
              <a:spcBef>
                <a:spcPts val="283"/>
              </a:spcBef>
              <a:buClr>
                <a:srgbClr val="000000"/>
              </a:buClr>
              <a:buSzPct val="45000"/>
              <a:buFont typeface="Wingdings" charset="2"/>
              <a:buChar char=""/>
            </a:pPr>
            <a:r>
              <a:rPr lang="en-GB" sz="2000" b="0" strike="noStrike" spc="-1">
                <a:latin typeface="Arial"/>
              </a:rPr>
              <a:t>Seventh Outline Level</a:t>
            </a:r>
          </a:p>
        </p:txBody>
      </p:sp>
    </p:spTree>
    <p:extLst>
      <p:ext uri="{BB962C8B-B14F-4D97-AF65-F5344CB8AC3E}">
        <p14:creationId xmlns:p14="http://schemas.microsoft.com/office/powerpoint/2010/main" val="21609366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3" r:id="rId13"/>
  </p:sldLayoutIdLst>
  <p:txStyles>
    <p:titleStyle>
      <a:lvl1pPr algn="l" defTabSz="914337"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357178" indent="-267883" algn="l" defTabSz="914337" rtl="0" eaLnBrk="1" latinLnBrk="0" hangingPunct="1">
        <a:lnSpc>
          <a:spcPct val="90000"/>
        </a:lnSpc>
        <a:spcBef>
          <a:spcPts val="1169"/>
        </a:spcBef>
        <a:buClr>
          <a:srgbClr val="000000"/>
        </a:buClr>
        <a:buSzPct val="45000"/>
        <a:buFont typeface="Wingdings" charset="2"/>
        <a:buChar char=""/>
        <a:defRPr sz="2800" kern="1200">
          <a:solidFill>
            <a:schemeClr val="tx1"/>
          </a:solidFill>
          <a:latin typeface="+mn-lt"/>
          <a:ea typeface="+mn-ea"/>
          <a:cs typeface="+mn-cs"/>
        </a:defRPr>
      </a:lvl1pPr>
      <a:lvl2pPr marL="685754" indent="-228585" algn="l" defTabSz="91433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22" indent="-228585" algn="l" defTabSz="91433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091" indent="-228585" algn="l" defTabSz="9143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60" indent="-228585" algn="l" defTabSz="9143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29" indent="-228585" algn="l" defTabSz="9143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98" indent="-228585" algn="l" defTabSz="9143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67" indent="-228585" algn="l" defTabSz="9143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35" indent="-228585" algn="l" defTabSz="9143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9"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7" algn="l" defTabSz="914337" rtl="0" eaLnBrk="1" latinLnBrk="0" hangingPunct="1">
        <a:defRPr sz="1800" kern="1200">
          <a:solidFill>
            <a:schemeClr val="tx1"/>
          </a:solidFill>
          <a:latin typeface="+mn-lt"/>
          <a:ea typeface="+mn-ea"/>
          <a:cs typeface="+mn-cs"/>
        </a:defRPr>
      </a:lvl4pPr>
      <a:lvl5pPr marL="1828676" algn="l" defTabSz="914337" rtl="0" eaLnBrk="1" latinLnBrk="0" hangingPunct="1">
        <a:defRPr sz="1800" kern="1200">
          <a:solidFill>
            <a:schemeClr val="tx1"/>
          </a:solidFill>
          <a:latin typeface="+mn-lt"/>
          <a:ea typeface="+mn-ea"/>
          <a:cs typeface="+mn-cs"/>
        </a:defRPr>
      </a:lvl5pPr>
      <a:lvl6pPr marL="2285844" algn="l" defTabSz="914337" rtl="0" eaLnBrk="1" latinLnBrk="0" hangingPunct="1">
        <a:defRPr sz="1800" kern="1200">
          <a:solidFill>
            <a:schemeClr val="tx1"/>
          </a:solidFill>
          <a:latin typeface="+mn-lt"/>
          <a:ea typeface="+mn-ea"/>
          <a:cs typeface="+mn-cs"/>
        </a:defRPr>
      </a:lvl6pPr>
      <a:lvl7pPr marL="2743013" algn="l" defTabSz="914337" rtl="0" eaLnBrk="1" latinLnBrk="0" hangingPunct="1">
        <a:defRPr sz="1800" kern="1200">
          <a:solidFill>
            <a:schemeClr val="tx1"/>
          </a:solidFill>
          <a:latin typeface="+mn-lt"/>
          <a:ea typeface="+mn-ea"/>
          <a:cs typeface="+mn-cs"/>
        </a:defRPr>
      </a:lvl7pPr>
      <a:lvl8pPr marL="3200182" algn="l" defTabSz="914337" rtl="0" eaLnBrk="1" latinLnBrk="0" hangingPunct="1">
        <a:defRPr sz="1800" kern="1200">
          <a:solidFill>
            <a:schemeClr val="tx1"/>
          </a:solidFill>
          <a:latin typeface="+mn-lt"/>
          <a:ea typeface="+mn-ea"/>
          <a:cs typeface="+mn-cs"/>
        </a:defRPr>
      </a:lvl8pPr>
      <a:lvl9pPr marL="3657351" algn="l" defTabSz="914337"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1280" cy="946080"/>
          </a:xfrm>
          <a:prstGeom prst="rect">
            <a:avLst/>
          </a:prstGeom>
        </p:spPr>
        <p:txBody>
          <a:bodyPr lIns="0" tIns="0" rIns="0" bIns="0" anchor="ctr">
            <a:noAutofit/>
          </a:bodyPr>
          <a:lstStyle/>
          <a:p>
            <a:r>
              <a:rPr lang="en-GB" sz="1800" b="0" strike="noStrike" spc="-1">
                <a:latin typeface="Arial"/>
              </a:rPr>
              <a:t>Click to edit the title text format</a:t>
            </a:r>
          </a:p>
        </p:txBody>
      </p:sp>
      <p:sp>
        <p:nvSpPr>
          <p:cNvPr id="39" name="PlaceHolder 2"/>
          <p:cNvSpPr>
            <a:spLocks noGrp="1"/>
          </p:cNvSpPr>
          <p:nvPr>
            <p:ph type="body"/>
          </p:nvPr>
        </p:nvSpPr>
        <p:spPr>
          <a:xfrm>
            <a:off x="504000" y="1326600"/>
            <a:ext cx="9072000" cy="3288600"/>
          </a:xfrm>
          <a:prstGeom prst="rect">
            <a:avLst/>
          </a:prstGeom>
        </p:spPr>
        <p:txBody>
          <a:bodyPr lIns="0" tIns="0" rIns="0" bIns="0">
            <a:normAutofit/>
          </a:bodyPr>
          <a:lstStyle/>
          <a:p>
            <a:pPr marL="432000" indent="-324000">
              <a:spcBef>
                <a:spcPts val="1414"/>
              </a:spcBef>
              <a:buClr>
                <a:srgbClr val="000000"/>
              </a:buClr>
              <a:buSzPct val="45000"/>
              <a:buFont typeface="Wingdings" charset="2"/>
              <a:buChar char=""/>
            </a:pPr>
            <a:r>
              <a:rPr lang="en-GB"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GB" sz="2800" b="0" strike="noStrike" spc="-1">
                <a:latin typeface="Arial"/>
              </a:rPr>
              <a:t>Second Outline Level</a:t>
            </a:r>
          </a:p>
          <a:p>
            <a:pPr marL="1296000" lvl="2" indent="-288000">
              <a:spcBef>
                <a:spcPts val="850"/>
              </a:spcBef>
              <a:buClr>
                <a:srgbClr val="000000"/>
              </a:buClr>
              <a:buSzPct val="45000"/>
              <a:buFont typeface="Wingdings" charset="2"/>
              <a:buChar char=""/>
            </a:pPr>
            <a:r>
              <a:rPr lang="en-GB" sz="2400" b="0" strike="noStrike" spc="-1">
                <a:latin typeface="Arial"/>
              </a:rPr>
              <a:t>Third Outline Level</a:t>
            </a:r>
          </a:p>
          <a:p>
            <a:pPr marL="1728000" lvl="3" indent="-216000">
              <a:spcBef>
                <a:spcPts val="567"/>
              </a:spcBef>
              <a:buClr>
                <a:srgbClr val="000000"/>
              </a:buClr>
              <a:buSzPct val="75000"/>
              <a:buFont typeface="Symbol" charset="2"/>
              <a:buChar char=""/>
            </a:pPr>
            <a:r>
              <a:rPr lang="en-GB" sz="2000" b="0" strike="noStrike" spc="-1">
                <a:latin typeface="Arial"/>
              </a:rPr>
              <a:t>Fourth Outline Level</a:t>
            </a:r>
          </a:p>
          <a:p>
            <a:pPr marL="2160000" lvl="4" indent="-216000">
              <a:spcBef>
                <a:spcPts val="283"/>
              </a:spcBef>
              <a:buClr>
                <a:srgbClr val="000000"/>
              </a:buClr>
              <a:buSzPct val="45000"/>
              <a:buFont typeface="Wingdings" charset="2"/>
              <a:buChar char=""/>
            </a:pPr>
            <a:r>
              <a:rPr lang="en-GB" sz="2000" b="0" strike="noStrike" spc="-1">
                <a:latin typeface="Arial"/>
              </a:rPr>
              <a:t>Fifth Outline Level</a:t>
            </a:r>
          </a:p>
          <a:p>
            <a:pPr marL="2592000" lvl="5" indent="-216000">
              <a:spcBef>
                <a:spcPts val="283"/>
              </a:spcBef>
              <a:buClr>
                <a:srgbClr val="000000"/>
              </a:buClr>
              <a:buSzPct val="45000"/>
              <a:buFont typeface="Wingdings" charset="2"/>
              <a:buChar char=""/>
            </a:pPr>
            <a:r>
              <a:rPr lang="en-GB" sz="2000" b="0" strike="noStrike" spc="-1">
                <a:latin typeface="Arial"/>
              </a:rPr>
              <a:t>Sixth Outline Level</a:t>
            </a:r>
          </a:p>
          <a:p>
            <a:pPr marL="3024000" lvl="6" indent="-216000">
              <a:spcBef>
                <a:spcPts val="283"/>
              </a:spcBef>
              <a:buClr>
                <a:srgbClr val="000000"/>
              </a:buClr>
              <a:buSzPct val="45000"/>
              <a:buFont typeface="Wingdings" charset="2"/>
              <a:buChar char=""/>
            </a:pPr>
            <a:r>
              <a:rPr lang="en-GB" sz="2000" b="0" strike="noStrike" spc="-1">
                <a:latin typeface="Arial"/>
              </a:rPr>
              <a:t>Seventh Outline Level</a:t>
            </a:r>
          </a:p>
        </p:txBody>
      </p:sp>
    </p:spTree>
    <p:extLst>
      <p:ext uri="{BB962C8B-B14F-4D97-AF65-F5344CB8AC3E}">
        <p14:creationId xmlns:p14="http://schemas.microsoft.com/office/powerpoint/2010/main" val="306401344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8.xml"/><Relationship Id="rId1" Type="http://schemas.openxmlformats.org/officeDocument/2006/relationships/slideLayout" Target="../slideLayouts/slideLayout27.xml"/><Relationship Id="rId4" Type="http://schemas.openxmlformats.org/officeDocument/2006/relationships/image" Target="../media/image7.sv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6.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2.xml"/><Relationship Id="rId1" Type="http://schemas.openxmlformats.org/officeDocument/2006/relationships/slideLayout" Target="../slideLayouts/slideLayout26.xml"/><Relationship Id="rId4" Type="http://schemas.openxmlformats.org/officeDocument/2006/relationships/hyperlink" Target="https://thehouseproject.or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13.xml"/><Relationship Id="rId1" Type="http://schemas.openxmlformats.org/officeDocument/2006/relationships/slideLayout" Target="../slideLayouts/slideLayout27.xml"/><Relationship Id="rId4" Type="http://schemas.openxmlformats.org/officeDocument/2006/relationships/image" Target="../media/image7.sv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hyperlink" Target="mailto:carolyn.howell@break-charity.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30.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6.xml"/><Relationship Id="rId1" Type="http://schemas.openxmlformats.org/officeDocument/2006/relationships/slideLayout" Target="../slideLayouts/slideLayout40.xml"/><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6.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6" name="TextShape 4">
            <a:extLst>
              <a:ext uri="{FF2B5EF4-FFF2-40B4-BE49-F238E27FC236}">
                <a16:creationId xmlns:a16="http://schemas.microsoft.com/office/drawing/2014/main" id="{82715C9B-F129-146D-EBAE-EB593219C870}"/>
              </a:ext>
            </a:extLst>
          </p:cNvPr>
          <p:cNvSpPr txBox="1"/>
          <p:nvPr/>
        </p:nvSpPr>
        <p:spPr>
          <a:xfrm>
            <a:off x="288000" y="5053680"/>
            <a:ext cx="5163566" cy="346320"/>
          </a:xfrm>
          <a:prstGeom prst="rect">
            <a:avLst/>
          </a:prstGeom>
          <a:noFill/>
          <a:ln>
            <a:noFill/>
          </a:ln>
        </p:spPr>
        <p:txBody>
          <a:bodyPr lIns="90000" tIns="45000" rIns="90000" bIns="45000">
            <a:noAutofit/>
          </a:bodyPr>
          <a:lstStyle/>
          <a:p>
            <a:pPr lvl="0">
              <a:defRPr/>
            </a:pPr>
            <a:r>
              <a:rPr lang="en-GB" spc="-1" dirty="0">
                <a:solidFill>
                  <a:prstClr val="white"/>
                </a:solidFill>
              </a:rPr>
              <a:t>Homes for Cathy -  May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F3684-9045-152F-C8A3-C0A9E8C82322}"/>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F7E09929-C5B7-9708-4F04-E6D9FB295CB9}"/>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B6724DA0-419D-14C4-13FA-FE93EB44A70F}"/>
              </a:ext>
            </a:extLst>
          </p:cNvPr>
          <p:cNvSpPr/>
          <p:nvPr/>
        </p:nvSpPr>
        <p:spPr>
          <a:xfrm>
            <a:off x="299018" y="1903149"/>
            <a:ext cx="2089001" cy="1721385"/>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defRPr/>
            </a:pPr>
            <a:r>
              <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a:rPr>
              <a:t>What is Staying Close Staying </a:t>
            </a:r>
            <a:r>
              <a:rPr kumimoji="0" lang="en-GB" sz="2800" b="1" i="0" u="none" strike="noStrike" kern="1200" cap="none" spc="-1" normalizeH="0" baseline="0" noProof="0">
                <a:ln>
                  <a:noFill/>
                </a:ln>
                <a:solidFill>
                  <a:srgbClr val="21224A"/>
                </a:solidFill>
                <a:effectLst/>
                <a:uLnTx/>
                <a:uFillTx/>
                <a:latin typeface="Zain" panose="00000900000000000000" pitchFamily="2" charset="-78"/>
                <a:ea typeface="billy"/>
                <a:cs typeface="Zain"/>
              </a:rPr>
              <a:t>Connected</a:t>
            </a:r>
            <a:r>
              <a:rPr lang="en-GB" sz="2800" b="1" spc="-1">
                <a:solidFill>
                  <a:srgbClr val="21224A"/>
                </a:solidFill>
                <a:latin typeface="Zain" panose="00000900000000000000" pitchFamily="2" charset="-78"/>
                <a:ea typeface="billy"/>
                <a:cs typeface="Zain"/>
              </a:rPr>
              <a:t> (SCSC)</a:t>
            </a:r>
            <a:r>
              <a:rPr lang="en-GB" sz="2800" b="1" spc="-1" dirty="0">
                <a:solidFill>
                  <a:srgbClr val="21224A"/>
                </a:solidFill>
                <a:latin typeface="Zain" panose="00000900000000000000" pitchFamily="2" charset="-78"/>
                <a:ea typeface="billy"/>
                <a:cs typeface="Zain"/>
              </a:rPr>
              <a:t>?</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cs typeface="Zain" panose="00000900000000000000" pitchFamily="2" charset="-78"/>
            </a:endParaRPr>
          </a:p>
        </p:txBody>
      </p:sp>
      <p:sp>
        <p:nvSpPr>
          <p:cNvPr id="83" name="CustomShape 2">
            <a:extLst>
              <a:ext uri="{FF2B5EF4-FFF2-40B4-BE49-F238E27FC236}">
                <a16:creationId xmlns:a16="http://schemas.microsoft.com/office/drawing/2014/main" id="{BED70E48-0250-27F7-EB82-21A2A83818A0}"/>
              </a:ext>
            </a:extLst>
          </p:cNvPr>
          <p:cNvSpPr/>
          <p:nvPr/>
        </p:nvSpPr>
        <p:spPr>
          <a:xfrm>
            <a:off x="504000" y="1326600"/>
            <a:ext cx="1778221" cy="3287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36061CEA-01D3-9E1F-3916-11B3C9829264}"/>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75360A7A-E11F-77D5-502F-6E881522AD00}"/>
              </a:ext>
            </a:extLst>
          </p:cNvPr>
          <p:cNvSpPr txBox="1"/>
          <p:nvPr/>
        </p:nvSpPr>
        <p:spPr>
          <a:xfrm>
            <a:off x="2786220" y="780610"/>
            <a:ext cx="7315826" cy="4109330"/>
          </a:xfrm>
          <a:prstGeom prst="rect">
            <a:avLst/>
          </a:prstGeom>
          <a:noFill/>
        </p:spPr>
        <p:txBody>
          <a:bodyPr wrap="square" lIns="91440" tIns="45720" rIns="91440" bIns="45720" anchor="t">
            <a:spAutoFit/>
          </a:bodyPr>
          <a:lstStyle/>
          <a:p>
            <a:pPr marL="285750" indent="-285750">
              <a:lnSpc>
                <a:spcPct val="150000"/>
              </a:lnSpc>
              <a:buFont typeface="Arial" panose="020B0604020202020204" pitchFamily="34" charset="0"/>
              <a:buChar char="•"/>
            </a:pPr>
            <a:r>
              <a:rPr lang="en-GB" sz="1600" dirty="0">
                <a:solidFill>
                  <a:srgbClr val="21224A"/>
                </a:solidFill>
              </a:rPr>
              <a:t>Semi independent</a:t>
            </a:r>
            <a:r>
              <a:rPr lang="en-GB" sz="1600">
                <a:solidFill>
                  <a:srgbClr val="21224A"/>
                </a:solidFill>
              </a:rPr>
              <a:t> housing with wrap around support for care leavers for Young People (YP)  </a:t>
            </a:r>
            <a:r>
              <a:rPr lang="en-GB" sz="1600" dirty="0">
                <a:solidFill>
                  <a:srgbClr val="21224A"/>
                </a:solidFill>
              </a:rPr>
              <a:t>approaching 18yro</a:t>
            </a:r>
            <a:endParaRPr lang="en-US" sz="1600" dirty="0">
              <a:solidFill>
                <a:srgbClr val="21224A"/>
              </a:solidFill>
            </a:endParaRPr>
          </a:p>
          <a:p>
            <a:pPr marL="285750" indent="-285750">
              <a:lnSpc>
                <a:spcPct val="150000"/>
              </a:lnSpc>
              <a:buFont typeface="Arial" panose="020B0604020202020204" pitchFamily="34" charset="0"/>
              <a:buChar char="•"/>
            </a:pPr>
            <a:r>
              <a:rPr lang="en-GB" sz="1600" dirty="0">
                <a:solidFill>
                  <a:srgbClr val="21224A"/>
                </a:solidFill>
              </a:rPr>
              <a:t>Tailored, trauma informed, aspirational, strengths based with a positive approach to risk </a:t>
            </a:r>
          </a:p>
          <a:p>
            <a:pPr marL="285750" indent="-285750">
              <a:lnSpc>
                <a:spcPct val="150000"/>
              </a:lnSpc>
              <a:buFont typeface="Arial" panose="020B0604020202020204" pitchFamily="34" charset="0"/>
              <a:buChar char="•"/>
            </a:pPr>
            <a:r>
              <a:rPr lang="en-GB" sz="1600" dirty="0">
                <a:solidFill>
                  <a:srgbClr val="21224A"/>
                </a:solidFill>
              </a:rPr>
              <a:t>Independent evaluation evidences better outcomes compared to YP who have not accessed SCSC</a:t>
            </a:r>
          </a:p>
          <a:p>
            <a:pPr marL="285750" indent="-285750">
              <a:lnSpc>
                <a:spcPct val="150000"/>
              </a:lnSpc>
              <a:buFont typeface="Arial" panose="020B0604020202020204" pitchFamily="34" charset="0"/>
              <a:buChar char="•"/>
            </a:pPr>
            <a:r>
              <a:rPr lang="en-GB" sz="1600" dirty="0">
                <a:solidFill>
                  <a:srgbClr val="21224A"/>
                </a:solidFill>
              </a:rPr>
              <a:t>YP have identified they have more independent living skills, housing stability and happiness</a:t>
            </a:r>
          </a:p>
          <a:p>
            <a:pPr marL="285750" indent="-285750">
              <a:lnSpc>
                <a:spcPct val="150000"/>
              </a:lnSpc>
              <a:buFont typeface="Arial" panose="020B0604020202020204" pitchFamily="34" charset="0"/>
              <a:buChar char="•"/>
            </a:pPr>
            <a:r>
              <a:rPr lang="en-GB" sz="1600" dirty="0">
                <a:solidFill>
                  <a:srgbClr val="21224A"/>
                </a:solidFill>
              </a:rPr>
              <a:t>YP within Break services have participated and influenced both regional and national networks and wider policy development </a:t>
            </a:r>
          </a:p>
          <a:p>
            <a:pPr marL="285750" indent="-285750">
              <a:lnSpc>
                <a:spcPct val="150000"/>
              </a:lnSpc>
              <a:buFont typeface="Arial" panose="020B0604020202020204" pitchFamily="34" charset="0"/>
              <a:buChar char="•"/>
            </a:pPr>
            <a:r>
              <a:rPr lang="en-GB" sz="1600" dirty="0">
                <a:solidFill>
                  <a:srgbClr val="21224A"/>
                </a:solidFill>
              </a:rPr>
              <a:t>Co production with YP underpins all approaches </a:t>
            </a:r>
          </a:p>
        </p:txBody>
      </p:sp>
    </p:spTree>
    <p:extLst>
      <p:ext uri="{BB962C8B-B14F-4D97-AF65-F5344CB8AC3E}">
        <p14:creationId xmlns:p14="http://schemas.microsoft.com/office/powerpoint/2010/main" val="3417062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FCA0B"/>
        </a:solidFill>
        <a:effectLst/>
      </p:bgPr>
    </p:bg>
    <p:spTree>
      <p:nvGrpSpPr>
        <p:cNvPr id="1" name="Shape 590">
          <a:extLst>
            <a:ext uri="{FF2B5EF4-FFF2-40B4-BE49-F238E27FC236}">
              <a16:creationId xmlns:a16="http://schemas.microsoft.com/office/drawing/2014/main" id="{1A0E103D-C970-A37A-A9D8-25446873B778}"/>
            </a:ext>
          </a:extLst>
        </p:cNvPr>
        <p:cNvGrpSpPr/>
        <p:nvPr/>
      </p:nvGrpSpPr>
      <p:grpSpPr>
        <a:xfrm>
          <a:off x="0" y="0"/>
          <a:ext cx="0" cy="0"/>
          <a:chOff x="0" y="0"/>
          <a:chExt cx="0" cy="0"/>
        </a:xfrm>
      </p:grpSpPr>
      <p:pic>
        <p:nvPicPr>
          <p:cNvPr id="10" name="Graphic 9">
            <a:extLst>
              <a:ext uri="{FF2B5EF4-FFF2-40B4-BE49-F238E27FC236}">
                <a16:creationId xmlns:a16="http://schemas.microsoft.com/office/drawing/2014/main" id="{65DFFDF5-FF76-795F-1007-8BD9CA1F829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 y="-727291"/>
            <a:ext cx="10080625" cy="7125132"/>
          </a:xfrm>
          <a:prstGeom prst="rect">
            <a:avLst/>
          </a:prstGeom>
        </p:spPr>
      </p:pic>
      <p:pic>
        <p:nvPicPr>
          <p:cNvPr id="12" name="Graphic 11">
            <a:extLst>
              <a:ext uri="{FF2B5EF4-FFF2-40B4-BE49-F238E27FC236}">
                <a16:creationId xmlns:a16="http://schemas.microsoft.com/office/drawing/2014/main" id="{E39E8A9C-D52C-BEF6-1664-BB3846C7F64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rot="21340769">
            <a:off x="841316" y="-1372505"/>
            <a:ext cx="8236040" cy="8236040"/>
          </a:xfrm>
          <a:prstGeom prst="rect">
            <a:avLst/>
          </a:prstGeom>
        </p:spPr>
      </p:pic>
      <p:sp>
        <p:nvSpPr>
          <p:cNvPr id="591" name="Google Shape;591;p56">
            <a:extLst>
              <a:ext uri="{FF2B5EF4-FFF2-40B4-BE49-F238E27FC236}">
                <a16:creationId xmlns:a16="http://schemas.microsoft.com/office/drawing/2014/main" id="{76C0143F-372D-2432-A4A0-CC41791BC78B}"/>
              </a:ext>
            </a:extLst>
          </p:cNvPr>
          <p:cNvSpPr txBox="1">
            <a:spLocks noGrp="1"/>
          </p:cNvSpPr>
          <p:nvPr>
            <p:ph type="title"/>
          </p:nvPr>
        </p:nvSpPr>
        <p:spPr>
          <a:xfrm>
            <a:off x="991521" y="2935636"/>
            <a:ext cx="8097579" cy="685007"/>
          </a:xfrm>
          <a:prstGeom prst="rect">
            <a:avLst/>
          </a:prstGeom>
        </p:spPr>
        <p:txBody>
          <a:bodyPr spcFirstLastPara="1" wrap="square" lIns="0" tIns="0" rIns="100790" bIns="0" anchor="ctr" anchorCtr="0">
            <a:noAutofit/>
          </a:bodyPr>
          <a:lstStyle>
            <a:defPPr>
              <a:defRPr lang="en-US"/>
            </a:defPPr>
            <a:lvl1pPr marL="0" algn="l" defTabSz="504017" rtl="0" eaLnBrk="1" latinLnBrk="0" hangingPunct="1">
              <a:defRPr sz="1984" kern="1200">
                <a:solidFill>
                  <a:schemeClr val="tx1"/>
                </a:solidFill>
                <a:latin typeface="+mn-lt"/>
                <a:ea typeface="+mn-ea"/>
                <a:cs typeface="+mn-cs"/>
              </a:defRPr>
            </a:lvl1pPr>
            <a:lvl2pPr marL="504017" algn="l" defTabSz="504017" rtl="0" eaLnBrk="1" latinLnBrk="0" hangingPunct="1">
              <a:defRPr sz="1984" kern="1200">
                <a:solidFill>
                  <a:schemeClr val="tx1"/>
                </a:solidFill>
                <a:latin typeface="+mn-lt"/>
                <a:ea typeface="+mn-ea"/>
                <a:cs typeface="+mn-cs"/>
              </a:defRPr>
            </a:lvl2pPr>
            <a:lvl3pPr marL="1008035" algn="l" defTabSz="504017" rtl="0" eaLnBrk="1" latinLnBrk="0" hangingPunct="1">
              <a:defRPr sz="1984" kern="1200">
                <a:solidFill>
                  <a:schemeClr val="tx1"/>
                </a:solidFill>
                <a:latin typeface="+mn-lt"/>
                <a:ea typeface="+mn-ea"/>
                <a:cs typeface="+mn-cs"/>
              </a:defRPr>
            </a:lvl3pPr>
            <a:lvl4pPr marL="1512052" algn="l" defTabSz="504017" rtl="0" eaLnBrk="1" latinLnBrk="0" hangingPunct="1">
              <a:defRPr sz="1984" kern="1200">
                <a:solidFill>
                  <a:schemeClr val="tx1"/>
                </a:solidFill>
                <a:latin typeface="+mn-lt"/>
                <a:ea typeface="+mn-ea"/>
                <a:cs typeface="+mn-cs"/>
              </a:defRPr>
            </a:lvl4pPr>
            <a:lvl5pPr marL="2016069" algn="l" defTabSz="504017" rtl="0" eaLnBrk="1" latinLnBrk="0" hangingPunct="1">
              <a:defRPr sz="1984" kern="1200">
                <a:solidFill>
                  <a:schemeClr val="tx1"/>
                </a:solidFill>
                <a:latin typeface="+mn-lt"/>
                <a:ea typeface="+mn-ea"/>
                <a:cs typeface="+mn-cs"/>
              </a:defRPr>
            </a:lvl5pPr>
            <a:lvl6pPr marL="2520086" algn="l" defTabSz="504017" rtl="0" eaLnBrk="1" latinLnBrk="0" hangingPunct="1">
              <a:defRPr sz="1984" kern="1200">
                <a:solidFill>
                  <a:schemeClr val="tx1"/>
                </a:solidFill>
                <a:latin typeface="+mn-lt"/>
                <a:ea typeface="+mn-ea"/>
                <a:cs typeface="+mn-cs"/>
              </a:defRPr>
            </a:lvl6pPr>
            <a:lvl7pPr marL="3024104" algn="l" defTabSz="504017" rtl="0" eaLnBrk="1" latinLnBrk="0" hangingPunct="1">
              <a:defRPr sz="1984" kern="1200">
                <a:solidFill>
                  <a:schemeClr val="tx1"/>
                </a:solidFill>
                <a:latin typeface="+mn-lt"/>
                <a:ea typeface="+mn-ea"/>
                <a:cs typeface="+mn-cs"/>
              </a:defRPr>
            </a:lvl7pPr>
            <a:lvl8pPr marL="3528121" algn="l" defTabSz="504017" rtl="0" eaLnBrk="1" latinLnBrk="0" hangingPunct="1">
              <a:defRPr sz="1984" kern="1200">
                <a:solidFill>
                  <a:schemeClr val="tx1"/>
                </a:solidFill>
                <a:latin typeface="+mn-lt"/>
                <a:ea typeface="+mn-ea"/>
                <a:cs typeface="+mn-cs"/>
              </a:defRPr>
            </a:lvl8pPr>
            <a:lvl9pPr marL="4032138" algn="l" defTabSz="504017" rtl="0" eaLnBrk="1" latinLnBrk="0" hangingPunct="1">
              <a:defRPr sz="1984" kern="1200">
                <a:solidFill>
                  <a:schemeClr val="tx1"/>
                </a:solidFill>
                <a:latin typeface="+mn-lt"/>
                <a:ea typeface="+mn-ea"/>
                <a:cs typeface="+mn-cs"/>
              </a:defRPr>
            </a:lvl9pPr>
          </a:lstStyle>
          <a:p>
            <a:pPr algn="ctr"/>
            <a:r>
              <a:rPr lang="en" sz="2400" b="1" dirty="0">
                <a:solidFill>
                  <a:srgbClr val="21224A"/>
                </a:solidFill>
                <a:cs typeface="Zain"/>
              </a:rPr>
              <a:t>Discussion 1: W</a:t>
            </a:r>
            <a:r>
              <a:rPr lang="en-GB" sz="2400" b="1" dirty="0">
                <a:solidFill>
                  <a:srgbClr val="21224A"/>
                </a:solidFill>
                <a:cs typeface="Zain"/>
              </a:rPr>
              <a:t>hat are the local opportunities to collaborate  to  provide sustainable housing solutions for care leavers and YP moving out of Staying Close? </a:t>
            </a:r>
            <a:br>
              <a:rPr lang="en" sz="3000" b="1" dirty="0">
                <a:solidFill>
                  <a:srgbClr val="21224A"/>
                </a:solidFill>
                <a:cs typeface="Zain"/>
              </a:rPr>
            </a:br>
            <a:br>
              <a:rPr lang="en-US" sz="3000" dirty="0"/>
            </a:br>
            <a:endParaRPr lang="en-US" sz="3000" dirty="0"/>
          </a:p>
        </p:txBody>
      </p:sp>
    </p:spTree>
    <p:extLst>
      <p:ext uri="{BB962C8B-B14F-4D97-AF65-F5344CB8AC3E}">
        <p14:creationId xmlns:p14="http://schemas.microsoft.com/office/powerpoint/2010/main" val="3019587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FD5DA-A2FF-6291-E620-28731580041D}"/>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6CD07089-3EA1-2ADB-5AD1-4AA741F95BE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5D45515A-2542-97A6-13A9-DC6DA4537791}"/>
              </a:ext>
            </a:extLst>
          </p:cNvPr>
          <p:cNvSpPr/>
          <p:nvPr/>
        </p:nvSpPr>
        <p:spPr>
          <a:xfrm>
            <a:off x="381000" y="1320800"/>
            <a:ext cx="1841500" cy="2667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rPr>
              <a:t>Potential housing solutions for the project to explore and determine which ones to test </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endParaRPr>
          </a:p>
        </p:txBody>
      </p:sp>
      <p:sp>
        <p:nvSpPr>
          <p:cNvPr id="83" name="CustomShape 2">
            <a:extLst>
              <a:ext uri="{FF2B5EF4-FFF2-40B4-BE49-F238E27FC236}">
                <a16:creationId xmlns:a16="http://schemas.microsoft.com/office/drawing/2014/main" id="{F2377574-0F24-08FD-C8BA-EDE087B4B514}"/>
              </a:ext>
            </a:extLst>
          </p:cNvPr>
          <p:cNvSpPr/>
          <p:nvPr/>
        </p:nvSpPr>
        <p:spPr>
          <a:xfrm>
            <a:off x="228600" y="1041400"/>
            <a:ext cx="2222500" cy="33274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CC88F341-83E5-4707-9359-6A13C1ED11B5}"/>
              </a:ext>
            </a:extLst>
          </p:cNvPr>
          <p:cNvPicPr>
            <a:picLocks noGrp="1" noRot="1" noChangeAspect="1" noMove="1" noResize="1" noEditPoints="1" noAdjustHandles="1" noChangeArrowheads="1" noChangeShapeType="1" noCrop="1"/>
          </p:cNvPicPr>
          <p:nvPr/>
        </p:nvPicPr>
        <p:blipFill>
          <a:blip r:embed="rId4"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492F80AA-F170-55D0-A4BA-7DE8A4036340}"/>
              </a:ext>
            </a:extLst>
          </p:cNvPr>
          <p:cNvSpPr txBox="1"/>
          <p:nvPr/>
        </p:nvSpPr>
        <p:spPr>
          <a:xfrm>
            <a:off x="2857500" y="1320800"/>
            <a:ext cx="6604000" cy="3323987"/>
          </a:xfrm>
          <a:prstGeom prst="rect">
            <a:avLst/>
          </a:prstGeom>
          <a:noFill/>
        </p:spPr>
        <p:txBody>
          <a:bodyPr wrap="square" lIns="91440" tIns="45720" rIns="91440" bIns="45720" anchor="t">
            <a:spAutoFit/>
          </a:bodyPr>
          <a:lstStyle/>
          <a:p>
            <a:r>
              <a:rPr lang="en-GB" sz="1500" b="1" dirty="0">
                <a:latin typeface="Arial"/>
                <a:cs typeface="Arial"/>
              </a:rPr>
              <a:t>Access to private rented sector:</a:t>
            </a:r>
          </a:p>
          <a:p>
            <a:pPr marL="285750" indent="-285750">
              <a:buFont typeface="Arial" panose="020B0604020202020204" pitchFamily="34" charset="0"/>
              <a:buChar char="•"/>
            </a:pPr>
            <a:r>
              <a:rPr lang="en-GB" sz="1500" dirty="0">
                <a:latin typeface="Arial"/>
                <a:cs typeface="Arial"/>
              </a:rPr>
              <a:t>With light touch support/ tenancy sustainment </a:t>
            </a:r>
          </a:p>
          <a:p>
            <a:pPr marL="285750" indent="-285750">
              <a:buFont typeface="Arial" panose="020B0604020202020204" pitchFamily="34" charset="0"/>
              <a:buChar char="•"/>
            </a:pPr>
            <a:r>
              <a:rPr lang="en-GB" sz="1500" dirty="0">
                <a:latin typeface="Arial"/>
                <a:cs typeface="Arial"/>
              </a:rPr>
              <a:t>LHA rates </a:t>
            </a:r>
          </a:p>
          <a:p>
            <a:pPr marL="285750" indent="-285750">
              <a:buFont typeface="Arial" panose="020B0604020202020204" pitchFamily="34" charset="0"/>
              <a:buChar char="•"/>
            </a:pPr>
            <a:r>
              <a:rPr lang="en-GB" sz="1500" dirty="0">
                <a:latin typeface="Arial"/>
                <a:cs typeface="Arial"/>
              </a:rPr>
              <a:t>Managing agent provides housing management support to tenant and landlords</a:t>
            </a:r>
          </a:p>
          <a:p>
            <a:pPr marL="285750" indent="-285750">
              <a:buFont typeface="Arial" panose="020B0604020202020204" pitchFamily="34" charset="0"/>
              <a:buChar char="•"/>
            </a:pPr>
            <a:r>
              <a:rPr lang="en-GB" sz="1500" dirty="0">
                <a:latin typeface="Arial"/>
                <a:cs typeface="Arial"/>
              </a:rPr>
              <a:t>Need to build stronger networks with PRS landlords</a:t>
            </a:r>
          </a:p>
          <a:p>
            <a:pPr marL="285750" indent="-285750">
              <a:buFont typeface="Arial" panose="020B0604020202020204" pitchFamily="34" charset="0"/>
              <a:buChar char="•"/>
            </a:pPr>
            <a:r>
              <a:rPr lang="en-GB" sz="1500" dirty="0">
                <a:latin typeface="Arial"/>
                <a:cs typeface="Arial"/>
              </a:rPr>
              <a:t>Consider shared housing models </a:t>
            </a:r>
          </a:p>
          <a:p>
            <a:pPr marL="285750" indent="-285750">
              <a:buFont typeface="Arial" panose="020B0604020202020204" pitchFamily="34" charset="0"/>
              <a:buChar char="•"/>
            </a:pPr>
            <a:r>
              <a:rPr lang="en-GB" sz="1500" dirty="0">
                <a:latin typeface="Arial"/>
                <a:cs typeface="Arial"/>
              </a:rPr>
              <a:t>Target areas where more PRS supply </a:t>
            </a:r>
          </a:p>
          <a:p>
            <a:pPr marL="285750" indent="-285750">
              <a:buFont typeface="Arial" panose="020B0604020202020204" pitchFamily="34" charset="0"/>
              <a:buChar char="•"/>
            </a:pPr>
            <a:endParaRPr lang="en-GB" sz="1500" b="1" dirty="0">
              <a:latin typeface="Arial"/>
              <a:cs typeface="Arial"/>
            </a:endParaRPr>
          </a:p>
          <a:p>
            <a:r>
              <a:rPr lang="en-GB" sz="1500" b="1" dirty="0">
                <a:latin typeface="Arial"/>
                <a:cs typeface="Arial"/>
              </a:rPr>
              <a:t>Shared Lives/</a:t>
            </a:r>
            <a:r>
              <a:rPr lang="en-GB" sz="1500" b="1" dirty="0" err="1">
                <a:latin typeface="Arial"/>
                <a:cs typeface="Arial"/>
              </a:rPr>
              <a:t>Homeshare</a:t>
            </a:r>
            <a:r>
              <a:rPr lang="en-GB" sz="1500" b="1" dirty="0">
                <a:latin typeface="Arial"/>
                <a:cs typeface="Arial"/>
              </a:rPr>
              <a:t>/lodgings/community based housing models:</a:t>
            </a:r>
          </a:p>
          <a:p>
            <a:pPr marL="285750" indent="-285750">
              <a:buFont typeface="Arial" panose="020B0604020202020204" pitchFamily="34" charset="0"/>
              <a:buChar char="•"/>
            </a:pPr>
            <a:r>
              <a:rPr lang="en-GB" sz="1500" dirty="0">
                <a:latin typeface="Arial"/>
                <a:cs typeface="Arial"/>
              </a:rPr>
              <a:t>Requires ongoing support for YP and hosts </a:t>
            </a:r>
          </a:p>
          <a:p>
            <a:pPr marL="285750" indent="-285750">
              <a:buFont typeface="Arial" panose="020B0604020202020204" pitchFamily="34" charset="0"/>
              <a:buChar char="•"/>
            </a:pPr>
            <a:r>
              <a:rPr lang="en-GB" sz="1500" dirty="0">
                <a:latin typeface="Arial"/>
                <a:cs typeface="Arial"/>
              </a:rPr>
              <a:t>Under occupation especially for older people who would benefit from some practical help from a YP</a:t>
            </a:r>
          </a:p>
          <a:p>
            <a:endParaRPr lang="en-GB" sz="1500" dirty="0">
              <a:solidFill>
                <a:srgbClr val="FF0000"/>
              </a:solidFill>
              <a:latin typeface="Arial"/>
              <a:cs typeface="Arial"/>
            </a:endParaRPr>
          </a:p>
        </p:txBody>
      </p:sp>
    </p:spTree>
    <p:extLst>
      <p:ext uri="{BB962C8B-B14F-4D97-AF65-F5344CB8AC3E}">
        <p14:creationId xmlns:p14="http://schemas.microsoft.com/office/powerpoint/2010/main" val="1847336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52737-7CEA-07A4-D7FD-BD3952FD8176}"/>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76929B35-9948-EAD9-5E6B-A69C37C9405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998E812C-C340-8F0A-5355-F1D680B156BD}"/>
              </a:ext>
            </a:extLst>
          </p:cNvPr>
          <p:cNvSpPr/>
          <p:nvPr/>
        </p:nvSpPr>
        <p:spPr>
          <a:xfrm>
            <a:off x="381000" y="1320800"/>
            <a:ext cx="1841500" cy="2667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rPr>
              <a:t>Potential housing solutions to explore – needing investment</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endParaRPr>
          </a:p>
        </p:txBody>
      </p:sp>
      <p:sp>
        <p:nvSpPr>
          <p:cNvPr id="83" name="CustomShape 2">
            <a:extLst>
              <a:ext uri="{FF2B5EF4-FFF2-40B4-BE49-F238E27FC236}">
                <a16:creationId xmlns:a16="http://schemas.microsoft.com/office/drawing/2014/main" id="{29930B6D-E5DB-CDC6-0AE8-7C3C7AA01DFE}"/>
              </a:ext>
            </a:extLst>
          </p:cNvPr>
          <p:cNvSpPr/>
          <p:nvPr/>
        </p:nvSpPr>
        <p:spPr>
          <a:xfrm>
            <a:off x="228600" y="1041400"/>
            <a:ext cx="2222500" cy="33274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3B4FE98D-ABC5-F75A-B8FF-083AC8E865FB}"/>
              </a:ext>
            </a:extLst>
          </p:cNvPr>
          <p:cNvPicPr>
            <a:picLocks noGrp="1" noRot="1" noChangeAspect="1" noMove="1" noResize="1" noEditPoints="1" noAdjustHandles="1" noChangeArrowheads="1" noChangeShapeType="1" noCrop="1"/>
          </p:cNvPicPr>
          <p:nvPr/>
        </p:nvPicPr>
        <p:blipFill>
          <a:blip r:embed="rId4"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C87C11A9-EB4A-24C3-0311-5763EE893511}"/>
              </a:ext>
            </a:extLst>
          </p:cNvPr>
          <p:cNvSpPr txBox="1"/>
          <p:nvPr/>
        </p:nvSpPr>
        <p:spPr>
          <a:xfrm>
            <a:off x="2857500" y="402956"/>
            <a:ext cx="6782446" cy="4508927"/>
          </a:xfrm>
          <a:prstGeom prst="rect">
            <a:avLst/>
          </a:prstGeom>
          <a:noFill/>
        </p:spPr>
        <p:txBody>
          <a:bodyPr wrap="square" lIns="91440" tIns="45720" rIns="91440" bIns="45720" anchor="t">
            <a:spAutoFit/>
          </a:bodyPr>
          <a:lstStyle/>
          <a:p>
            <a:r>
              <a:rPr lang="en-GB" sz="1600" b="1" dirty="0">
                <a:latin typeface="Arial"/>
                <a:cs typeface="Arial"/>
              </a:rPr>
              <a:t>Tenancy flipping: </a:t>
            </a:r>
          </a:p>
          <a:p>
            <a:pPr marL="285750" indent="-285750">
              <a:buFont typeface="Arial" panose="020B0604020202020204" pitchFamily="34" charset="0"/>
              <a:buChar char="•"/>
            </a:pPr>
            <a:r>
              <a:rPr lang="en-GB" sz="1600" dirty="0">
                <a:latin typeface="Arial"/>
                <a:cs typeface="Arial"/>
              </a:rPr>
              <a:t>Working with RPs and managing agents</a:t>
            </a:r>
          </a:p>
          <a:p>
            <a:pPr marL="285750" indent="-285750">
              <a:buFont typeface="Arial" panose="020B0604020202020204" pitchFamily="34" charset="0"/>
              <a:buChar char="•"/>
            </a:pPr>
            <a:r>
              <a:rPr lang="en-GB" sz="1600" dirty="0">
                <a:latin typeface="Arial"/>
                <a:cs typeface="Arial"/>
              </a:rPr>
              <a:t>Extension of Staying Close accommodation to transition into permanent (with lifelong light touch support)</a:t>
            </a:r>
          </a:p>
          <a:p>
            <a:pPr marL="285750" indent="-285750">
              <a:buFont typeface="Arial" panose="020B0604020202020204" pitchFamily="34" charset="0"/>
              <a:buChar char="•"/>
            </a:pPr>
            <a:r>
              <a:rPr lang="en-GB" sz="1600" dirty="0">
                <a:latin typeface="Arial"/>
                <a:cs typeface="Arial"/>
              </a:rPr>
              <a:t>Requires investment/matched funding to maintain a pipeline of properties </a:t>
            </a:r>
          </a:p>
          <a:p>
            <a:pPr marL="285750" indent="-285750">
              <a:buFont typeface="Arial" panose="020B0604020202020204" pitchFamily="34" charset="0"/>
              <a:buChar char="•"/>
            </a:pPr>
            <a:r>
              <a:rPr lang="en-GB" sz="1600" dirty="0">
                <a:latin typeface="Arial"/>
                <a:cs typeface="Arial"/>
              </a:rPr>
              <a:t>Requires funding for ongoing support </a:t>
            </a:r>
          </a:p>
          <a:p>
            <a:r>
              <a:rPr lang="en-GB" sz="1600" b="1" dirty="0">
                <a:latin typeface="Arial"/>
                <a:cs typeface="Arial"/>
              </a:rPr>
              <a:t>Socal and sustainable capital investment/loans:</a:t>
            </a:r>
          </a:p>
          <a:p>
            <a:r>
              <a:rPr lang="en-GB" sz="1600" dirty="0">
                <a:latin typeface="Arial"/>
                <a:cs typeface="Arial"/>
              </a:rPr>
              <a:t>Property purchasing and refurbishing models </a:t>
            </a:r>
          </a:p>
          <a:p>
            <a:r>
              <a:rPr lang="en-GB" sz="1600" dirty="0">
                <a:latin typeface="Arial"/>
                <a:cs typeface="Arial"/>
              </a:rPr>
              <a:t>Requires investment and matched funding from other sources </a:t>
            </a:r>
          </a:p>
          <a:p>
            <a:r>
              <a:rPr lang="en-GB" sz="1600" b="1" dirty="0">
                <a:latin typeface="Arial"/>
                <a:cs typeface="Arial"/>
              </a:rPr>
              <a:t>Living and working – St Basils model:</a:t>
            </a:r>
          </a:p>
          <a:p>
            <a:r>
              <a:rPr lang="en-GB" sz="1600" dirty="0">
                <a:latin typeface="Arial"/>
                <a:cs typeface="Arial"/>
              </a:rPr>
              <a:t>Similar to student housing</a:t>
            </a:r>
          </a:p>
          <a:p>
            <a:r>
              <a:rPr lang="en-GB" sz="1600" dirty="0">
                <a:latin typeface="Arial"/>
                <a:cs typeface="Arial"/>
              </a:rPr>
              <a:t>‘Supportive landlord’ approach</a:t>
            </a:r>
          </a:p>
          <a:p>
            <a:r>
              <a:rPr lang="en-GB" sz="1600" dirty="0">
                <a:latin typeface="Arial"/>
                <a:cs typeface="Arial"/>
              </a:rPr>
              <a:t>Stepping Stone accommodation – 2 to 3 years </a:t>
            </a:r>
          </a:p>
          <a:p>
            <a:r>
              <a:rPr lang="en-GB" sz="1600" dirty="0">
                <a:latin typeface="Arial"/>
                <a:cs typeface="Arial"/>
              </a:rPr>
              <a:t>Needs mixed funding Homes England, S106, trusts etc – debt free property to keep rents lower</a:t>
            </a:r>
          </a:p>
          <a:p>
            <a:r>
              <a:rPr lang="en-GB" sz="1600" dirty="0">
                <a:latin typeface="Arial"/>
                <a:cs typeface="Arial"/>
              </a:rPr>
              <a:t>RP as landlord and either RP or charity as managing agent</a:t>
            </a:r>
          </a:p>
          <a:p>
            <a:r>
              <a:rPr lang="en-GB" sz="1500" dirty="0">
                <a:latin typeface="Arial"/>
                <a:cs typeface="Arial"/>
              </a:rPr>
              <a:t> </a:t>
            </a:r>
          </a:p>
        </p:txBody>
      </p:sp>
    </p:spTree>
    <p:extLst>
      <p:ext uri="{BB962C8B-B14F-4D97-AF65-F5344CB8AC3E}">
        <p14:creationId xmlns:p14="http://schemas.microsoft.com/office/powerpoint/2010/main" val="2307007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A5DFFC-CC01-CAE6-2FC3-B87A3AD391E9}"/>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C2CD053E-500D-8B97-75D9-40934A30E295}"/>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F1444365-8D25-0989-70B4-9BDA7CF56FB1}"/>
              </a:ext>
            </a:extLst>
          </p:cNvPr>
          <p:cNvSpPr/>
          <p:nvPr/>
        </p:nvSpPr>
        <p:spPr>
          <a:xfrm>
            <a:off x="381000" y="1320800"/>
            <a:ext cx="1841500" cy="2667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rPr>
              <a:t>Potential housing solutions to explore – Investment in properties </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endParaRPr>
          </a:p>
        </p:txBody>
      </p:sp>
      <p:sp>
        <p:nvSpPr>
          <p:cNvPr id="83" name="CustomShape 2">
            <a:extLst>
              <a:ext uri="{FF2B5EF4-FFF2-40B4-BE49-F238E27FC236}">
                <a16:creationId xmlns:a16="http://schemas.microsoft.com/office/drawing/2014/main" id="{C81C9D31-4F6B-03C3-7EB3-0C6266CA9129}"/>
              </a:ext>
            </a:extLst>
          </p:cNvPr>
          <p:cNvSpPr/>
          <p:nvPr/>
        </p:nvSpPr>
        <p:spPr>
          <a:xfrm>
            <a:off x="228600" y="1041400"/>
            <a:ext cx="2222500" cy="33274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A135D28F-2331-896F-38E8-C8578075BEC3}"/>
              </a:ext>
            </a:extLst>
          </p:cNvPr>
          <p:cNvPicPr>
            <a:picLocks noGrp="1" noRot="1" noChangeAspect="1" noMove="1" noResize="1" noEditPoints="1" noAdjustHandles="1" noChangeArrowheads="1" noChangeShapeType="1" noCrop="1"/>
          </p:cNvPicPr>
          <p:nvPr/>
        </p:nvPicPr>
        <p:blipFill>
          <a:blip r:embed="rId4"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075F3213-F5B7-E1A2-C567-DE408B2F5032}"/>
              </a:ext>
            </a:extLst>
          </p:cNvPr>
          <p:cNvSpPr txBox="1"/>
          <p:nvPr/>
        </p:nvSpPr>
        <p:spPr>
          <a:xfrm>
            <a:off x="2857500" y="1320800"/>
            <a:ext cx="6604000" cy="4204549"/>
          </a:xfrm>
          <a:prstGeom prst="rect">
            <a:avLst/>
          </a:prstGeom>
          <a:noFill/>
        </p:spPr>
        <p:txBody>
          <a:bodyPr wrap="square" lIns="91440" tIns="45720" rIns="91440" bIns="45720" anchor="t">
            <a:spAutoFit/>
          </a:bodyPr>
          <a:lstStyle/>
          <a:p>
            <a:pPr marL="285750" indent="-285750">
              <a:lnSpc>
                <a:spcPct val="150000"/>
              </a:lnSpc>
              <a:buFont typeface="Arial" panose="020B0604020202020204" pitchFamily="34" charset="0"/>
              <a:buChar char="•"/>
            </a:pPr>
            <a:r>
              <a:rPr lang="en-GB" sz="1500" b="1" dirty="0">
                <a:solidFill>
                  <a:srgbClr val="21224A"/>
                </a:solidFill>
                <a:latin typeface="Arial"/>
                <a:cs typeface="Arial"/>
              </a:rPr>
              <a:t>Welland Trust/Rees Foundation – care leaver accommodation for over 24 yros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Foundation purchases and refurbishes properties -  provides light touch support/housing management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5 properties in West Mids but moving into other areas e.g. South West, Wales and Manchester ( will need to find partner support provider)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Single occupancy but also developing shared housing model</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Key words - trauma informed, lifelong support, stop repeat homelessness, assured tenancies, stability and sub market rents (no debt on property to fund)</a:t>
            </a:r>
          </a:p>
          <a:p>
            <a:pPr marL="285750" indent="-285750">
              <a:lnSpc>
                <a:spcPct val="150000"/>
              </a:lnSpc>
              <a:buFont typeface="Arial" panose="020B0604020202020204" pitchFamily="34" charset="0"/>
              <a:buChar char="•"/>
            </a:pPr>
            <a:endParaRPr lang="en-GB" sz="1500" dirty="0">
              <a:solidFill>
                <a:srgbClr val="21224A"/>
              </a:solidFill>
              <a:latin typeface="Arial"/>
              <a:cs typeface="Arial"/>
            </a:endParaRPr>
          </a:p>
          <a:p>
            <a:pPr marL="285750" indent="-285750">
              <a:lnSpc>
                <a:spcPct val="150000"/>
              </a:lnSpc>
              <a:buFont typeface="Arial" panose="020B0604020202020204" pitchFamily="34" charset="0"/>
              <a:buChar char="•"/>
            </a:pPr>
            <a:endParaRPr lang="en-GB" sz="1500" dirty="0">
              <a:solidFill>
                <a:srgbClr val="21224A"/>
              </a:solidFill>
              <a:latin typeface="Arial"/>
              <a:cs typeface="Arial"/>
            </a:endParaRPr>
          </a:p>
        </p:txBody>
      </p:sp>
    </p:spTree>
    <p:extLst>
      <p:ext uri="{BB962C8B-B14F-4D97-AF65-F5344CB8AC3E}">
        <p14:creationId xmlns:p14="http://schemas.microsoft.com/office/powerpoint/2010/main" val="1657874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21224A"/>
        </a:solidFill>
        <a:effectLst/>
      </p:bgPr>
    </p:bg>
    <p:spTree>
      <p:nvGrpSpPr>
        <p:cNvPr id="1" name="Shape 595">
          <a:extLst>
            <a:ext uri="{FF2B5EF4-FFF2-40B4-BE49-F238E27FC236}">
              <a16:creationId xmlns:a16="http://schemas.microsoft.com/office/drawing/2014/main" id="{DE964847-0F4A-A4C3-340B-7265EEB2DDEA}"/>
            </a:ext>
          </a:extLst>
        </p:cNvPr>
        <p:cNvGrpSpPr/>
        <p:nvPr/>
      </p:nvGrpSpPr>
      <p:grpSpPr>
        <a:xfrm>
          <a:off x="0" y="0"/>
          <a:ext cx="0" cy="0"/>
          <a:chOff x="0" y="0"/>
          <a:chExt cx="0" cy="0"/>
        </a:xfrm>
      </p:grpSpPr>
      <p:pic>
        <p:nvPicPr>
          <p:cNvPr id="19" name="Graphic 18">
            <a:extLst>
              <a:ext uri="{FF2B5EF4-FFF2-40B4-BE49-F238E27FC236}">
                <a16:creationId xmlns:a16="http://schemas.microsoft.com/office/drawing/2014/main" id="{9D5A9F9C-BB96-B004-3DC0-C9F2CE648F6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093275" y="5068211"/>
            <a:ext cx="807735" cy="450829"/>
          </a:xfrm>
          <a:prstGeom prst="rect">
            <a:avLst/>
          </a:prstGeom>
        </p:spPr>
      </p:pic>
      <p:sp>
        <p:nvSpPr>
          <p:cNvPr id="5" name="CustomShape 1">
            <a:extLst>
              <a:ext uri="{FF2B5EF4-FFF2-40B4-BE49-F238E27FC236}">
                <a16:creationId xmlns:a16="http://schemas.microsoft.com/office/drawing/2014/main" id="{24898D06-3A2C-1F26-F485-4CC8D9E8BF75}"/>
              </a:ext>
            </a:extLst>
          </p:cNvPr>
          <p:cNvSpPr/>
          <p:nvPr/>
        </p:nvSpPr>
        <p:spPr>
          <a:xfrm>
            <a:off x="504000" y="380520"/>
            <a:ext cx="9071280" cy="9460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800" b="1" i="0" u="none" strike="noStrike" kern="1200" cap="none" spc="-1" normalizeH="0" baseline="0" noProof="0" dirty="0">
                <a:ln>
                  <a:noFill/>
                </a:ln>
                <a:solidFill>
                  <a:prstClr val="white"/>
                </a:solidFill>
                <a:effectLst/>
                <a:uLnTx/>
                <a:uFillTx/>
                <a:latin typeface="Zain" panose="00000900000000000000" pitchFamily="2" charset="-78"/>
                <a:ea typeface="billy"/>
                <a:cs typeface="Zain" panose="00000900000000000000" pitchFamily="2" charset="-78"/>
              </a:rPr>
              <a:t>National House Project</a:t>
            </a:r>
            <a:endParaRPr kumimoji="0" lang="en-GB" sz="4800" b="1" i="0" u="none" strike="noStrike" kern="1200" cap="none" spc="-1" normalizeH="0" baseline="0" noProof="0" dirty="0">
              <a:ln>
                <a:noFill/>
              </a:ln>
              <a:solidFill>
                <a:prstClr val="white"/>
              </a:solidFill>
              <a:effectLst/>
              <a:uLnTx/>
              <a:uFillTx/>
              <a:latin typeface="Zain" panose="00000900000000000000" pitchFamily="2" charset="-78"/>
              <a:cs typeface="Zain" panose="00000900000000000000" pitchFamily="2" charset="-78"/>
            </a:endParaRPr>
          </a:p>
        </p:txBody>
      </p:sp>
      <p:sp>
        <p:nvSpPr>
          <p:cNvPr id="7" name="CustomShape 2">
            <a:extLst>
              <a:ext uri="{FF2B5EF4-FFF2-40B4-BE49-F238E27FC236}">
                <a16:creationId xmlns:a16="http://schemas.microsoft.com/office/drawing/2014/main" id="{717BDE87-D143-A8DD-F942-442EABD80720}"/>
              </a:ext>
            </a:extLst>
          </p:cNvPr>
          <p:cNvSpPr/>
          <p:nvPr/>
        </p:nvSpPr>
        <p:spPr>
          <a:xfrm>
            <a:off x="504000" y="1326600"/>
            <a:ext cx="9071280" cy="3287880"/>
          </a:xfrm>
          <a:prstGeom prst="rect">
            <a:avLst/>
          </a:prstGeom>
          <a:noFill/>
          <a:ln>
            <a:noFill/>
          </a:ln>
        </p:spPr>
        <p:style>
          <a:lnRef idx="0">
            <a:scrgbClr r="0" g="0" b="0"/>
          </a:lnRef>
          <a:fillRef idx="0">
            <a:scrgbClr r="0" g="0" b="0"/>
          </a:fillRef>
          <a:effectRef idx="0">
            <a:scrgbClr r="0" g="0" b="0"/>
          </a:effectRef>
          <a:fontRef idx="minor"/>
        </p:style>
        <p:txBody>
          <a:bodyPr lIns="0" tIns="0" rIns="0" bIns="0" anchor="t">
            <a:noAutofit/>
          </a:bodyPr>
          <a:lstStyle/>
          <a:p>
            <a:pPr marL="285750" indent="-285750">
              <a:lnSpc>
                <a:spcPct val="150000"/>
              </a:lnSpc>
              <a:buFont typeface="Arial" panose="020B0604020202020204" pitchFamily="34" charset="0"/>
              <a:buChar char="•"/>
            </a:pPr>
            <a:r>
              <a:rPr lang="en-GB" sz="1600">
                <a:solidFill>
                  <a:schemeClr val="bg1"/>
                </a:solidFill>
                <a:cs typeface="Arial"/>
              </a:rPr>
              <a:t>Esmee Fairbairn funded Break Young Person( YP) Steering group to visit another organisation in Coventry with similar goals</a:t>
            </a:r>
            <a:endParaRPr lang="en-GB" sz="1600" dirty="0">
              <a:solidFill>
                <a:schemeClr val="bg1"/>
              </a:solidFill>
              <a:cs typeface="Arial"/>
            </a:endParaRPr>
          </a:p>
          <a:p>
            <a:pPr marL="285750" indent="-285750">
              <a:lnSpc>
                <a:spcPct val="150000"/>
              </a:lnSpc>
              <a:buFont typeface="Arial" panose="020B0604020202020204" pitchFamily="34" charset="0"/>
              <a:buChar char="•"/>
            </a:pPr>
            <a:r>
              <a:rPr lang="en-GB" sz="1600">
                <a:solidFill>
                  <a:schemeClr val="bg1"/>
                </a:solidFill>
                <a:cs typeface="Arial"/>
              </a:rPr>
              <a:t>YP learned they have the same challenge as us! But have some interesting approaches: </a:t>
            </a:r>
            <a:endParaRPr lang="en-GB" sz="1600" dirty="0">
              <a:solidFill>
                <a:schemeClr val="bg1"/>
              </a:solidFill>
              <a:cs typeface="Arial"/>
            </a:endParaRPr>
          </a:p>
          <a:p>
            <a:pPr marL="742950" lvl="1" indent="-285750">
              <a:lnSpc>
                <a:spcPct val="150000"/>
              </a:lnSpc>
              <a:buFont typeface="Arial" panose="020B0604020202020204" pitchFamily="34" charset="0"/>
              <a:buChar char="•"/>
            </a:pPr>
            <a:r>
              <a:rPr lang="en-GB" sz="1600" dirty="0">
                <a:solidFill>
                  <a:schemeClr val="bg1"/>
                </a:solidFill>
                <a:cs typeface="Arial"/>
              </a:rPr>
              <a:t>discussed care leaver housing with private landlords to understand </a:t>
            </a:r>
            <a:r>
              <a:rPr lang="en-GB" sz="1600" dirty="0" err="1">
                <a:solidFill>
                  <a:schemeClr val="bg1"/>
                </a:solidFill>
                <a:cs typeface="Arial"/>
              </a:rPr>
              <a:t>whats</a:t>
            </a:r>
            <a:r>
              <a:rPr lang="en-GB" sz="1600" dirty="0">
                <a:solidFill>
                  <a:schemeClr val="bg1"/>
                </a:solidFill>
                <a:cs typeface="Arial"/>
              </a:rPr>
              <a:t> in it for them</a:t>
            </a:r>
          </a:p>
          <a:p>
            <a:pPr marL="742950" lvl="1" indent="-285750">
              <a:buFont typeface="Arial" panose="020B0604020202020204" pitchFamily="34" charset="0"/>
              <a:buChar char="•"/>
            </a:pPr>
            <a:r>
              <a:rPr lang="en-GB" sz="1600" dirty="0">
                <a:solidFill>
                  <a:schemeClr val="bg1"/>
                </a:solidFill>
                <a:cs typeface="Arial"/>
              </a:rPr>
              <a:t>They do their supported accommodation before 18 </a:t>
            </a:r>
            <a:r>
              <a:rPr lang="en-GB" sz="1600" dirty="0" err="1">
                <a:solidFill>
                  <a:schemeClr val="bg1"/>
                </a:solidFill>
                <a:cs typeface="Arial"/>
              </a:rPr>
              <a:t>yro</a:t>
            </a:r>
            <a:r>
              <a:rPr lang="en-GB" sz="1600" dirty="0">
                <a:solidFill>
                  <a:schemeClr val="bg1"/>
                </a:solidFill>
                <a:cs typeface="Arial"/>
              </a:rPr>
              <a:t> and then accessing housing</a:t>
            </a:r>
          </a:p>
          <a:p>
            <a:pPr marL="742950" lvl="1" indent="-285750">
              <a:buFont typeface="Arial" panose="020B0604020202020204" pitchFamily="34" charset="0"/>
              <a:buChar char="•"/>
            </a:pPr>
            <a:r>
              <a:rPr lang="en-GB" sz="1600" dirty="0">
                <a:solidFill>
                  <a:schemeClr val="bg1"/>
                </a:solidFill>
                <a:cs typeface="Arial"/>
              </a:rPr>
              <a:t>Cohort approach – working/learning as a group 6 months before moving into NHP housing, so you have peer support</a:t>
            </a:r>
          </a:p>
          <a:p>
            <a:pPr marL="742950" lvl="1" indent="-285750">
              <a:buFont typeface="Arial" panose="020B0604020202020204" pitchFamily="34" charset="0"/>
              <a:buChar char="•"/>
            </a:pPr>
            <a:r>
              <a:rPr lang="en-GB" sz="1600">
                <a:solidFill>
                  <a:schemeClr val="bg1"/>
                </a:solidFill>
                <a:cs typeface="Arial"/>
              </a:rPr>
              <a:t>Block of self-contained flats – Break have</a:t>
            </a:r>
            <a:r>
              <a:rPr lang="en-GB" sz="1600" dirty="0">
                <a:solidFill>
                  <a:schemeClr val="bg1"/>
                </a:solidFill>
                <a:cs typeface="Arial"/>
              </a:rPr>
              <a:t> rejected this in the past but seems more achievable </a:t>
            </a:r>
            <a:r>
              <a:rPr lang="en-GB" sz="1600">
                <a:solidFill>
                  <a:schemeClr val="bg1"/>
                </a:solidFill>
                <a:cs typeface="Arial"/>
              </a:rPr>
              <a:t>having seen their approach</a:t>
            </a:r>
          </a:p>
          <a:p>
            <a:pPr marL="742950" lvl="1" indent="-285750">
              <a:buFont typeface="Arial" panose="020B0604020202020204" pitchFamily="34" charset="0"/>
              <a:buChar char="•"/>
            </a:pPr>
            <a:r>
              <a:rPr lang="en-GB" sz="1600" dirty="0">
                <a:solidFill>
                  <a:schemeClr val="bg1"/>
                </a:solidFill>
                <a:ea typeface="+mn-lt"/>
                <a:cs typeface="+mn-lt"/>
                <a:hlinkClick r:id="rId4"/>
              </a:rPr>
              <a:t>Home | The National House Project</a:t>
            </a:r>
            <a:endParaRPr lang="en-GB" sz="1600" b="0" i="0" u="none" strike="noStrike" kern="1200" cap="none" normalizeH="0" baseline="0" noProof="0" dirty="0">
              <a:ln>
                <a:noFill/>
              </a:ln>
              <a:solidFill>
                <a:schemeClr val="bg1"/>
              </a:solidFill>
              <a:effectLst/>
              <a:uLnTx/>
              <a:uFillTx/>
              <a:latin typeface="Arial"/>
              <a:cs typeface="Arial"/>
            </a:endParaRPr>
          </a:p>
          <a:p>
            <a:endParaRPr lang="en-GB" sz="1600" spc="-1" dirty="0">
              <a:solidFill>
                <a:prstClr val="white"/>
              </a:solidFill>
              <a:latin typeface="Gotham Book" panose="02000604040000020004" pitchFamily="50" charset="0"/>
            </a:endParaRPr>
          </a:p>
        </p:txBody>
      </p:sp>
    </p:spTree>
    <p:extLst>
      <p:ext uri="{BB962C8B-B14F-4D97-AF65-F5344CB8AC3E}">
        <p14:creationId xmlns:p14="http://schemas.microsoft.com/office/powerpoint/2010/main" val="3453587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FCA0B"/>
        </a:solidFill>
        <a:effectLst/>
      </p:bgPr>
    </p:bg>
    <p:spTree>
      <p:nvGrpSpPr>
        <p:cNvPr id="1" name="Shape 590">
          <a:extLst>
            <a:ext uri="{FF2B5EF4-FFF2-40B4-BE49-F238E27FC236}">
              <a16:creationId xmlns:a16="http://schemas.microsoft.com/office/drawing/2014/main" id="{28D79AC9-B843-2831-D7A4-24B7C0838FE7}"/>
            </a:ext>
          </a:extLst>
        </p:cNvPr>
        <p:cNvGrpSpPr/>
        <p:nvPr/>
      </p:nvGrpSpPr>
      <p:grpSpPr>
        <a:xfrm>
          <a:off x="0" y="0"/>
          <a:ext cx="0" cy="0"/>
          <a:chOff x="0" y="0"/>
          <a:chExt cx="0" cy="0"/>
        </a:xfrm>
      </p:grpSpPr>
      <p:pic>
        <p:nvPicPr>
          <p:cNvPr id="10" name="Graphic 9">
            <a:extLst>
              <a:ext uri="{FF2B5EF4-FFF2-40B4-BE49-F238E27FC236}">
                <a16:creationId xmlns:a16="http://schemas.microsoft.com/office/drawing/2014/main" id="{8B8F2632-E8A9-17A3-BB4F-33841585B99A}"/>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 y="-727291"/>
            <a:ext cx="10080625" cy="7125132"/>
          </a:xfrm>
          <a:prstGeom prst="rect">
            <a:avLst/>
          </a:prstGeom>
        </p:spPr>
      </p:pic>
      <p:pic>
        <p:nvPicPr>
          <p:cNvPr id="12" name="Graphic 11">
            <a:extLst>
              <a:ext uri="{FF2B5EF4-FFF2-40B4-BE49-F238E27FC236}">
                <a16:creationId xmlns:a16="http://schemas.microsoft.com/office/drawing/2014/main" id="{B3A495FF-9958-4CC2-9458-F7510A52D33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rot="21340769">
            <a:off x="841316" y="-1372505"/>
            <a:ext cx="8236040" cy="8236040"/>
          </a:xfrm>
          <a:prstGeom prst="rect">
            <a:avLst/>
          </a:prstGeom>
        </p:spPr>
      </p:pic>
      <p:sp>
        <p:nvSpPr>
          <p:cNvPr id="591" name="Google Shape;591;p56">
            <a:extLst>
              <a:ext uri="{FF2B5EF4-FFF2-40B4-BE49-F238E27FC236}">
                <a16:creationId xmlns:a16="http://schemas.microsoft.com/office/drawing/2014/main" id="{20CB9F17-A3EE-EBC5-A9DE-B94722B56A43}"/>
              </a:ext>
            </a:extLst>
          </p:cNvPr>
          <p:cNvSpPr txBox="1">
            <a:spLocks noGrp="1"/>
          </p:cNvSpPr>
          <p:nvPr>
            <p:ph type="title"/>
          </p:nvPr>
        </p:nvSpPr>
        <p:spPr>
          <a:xfrm>
            <a:off x="1113957" y="1600994"/>
            <a:ext cx="7690757" cy="3040063"/>
          </a:xfrm>
          <a:prstGeom prst="rect">
            <a:avLst/>
          </a:prstGeom>
        </p:spPr>
        <p:txBody>
          <a:bodyPr spcFirstLastPara="1" wrap="square" lIns="0" tIns="0" rIns="100790" bIns="0" anchor="ctr" anchorCtr="0">
            <a:noAutofit/>
          </a:bodyPr>
          <a:lstStyle>
            <a:defPPr>
              <a:defRPr lang="en-US"/>
            </a:defPPr>
            <a:lvl1pPr marL="0" algn="l" defTabSz="504017" rtl="0" eaLnBrk="1" latinLnBrk="0" hangingPunct="1">
              <a:defRPr sz="1984" kern="1200">
                <a:solidFill>
                  <a:schemeClr val="tx1"/>
                </a:solidFill>
                <a:latin typeface="+mn-lt"/>
                <a:ea typeface="+mn-ea"/>
                <a:cs typeface="+mn-cs"/>
              </a:defRPr>
            </a:lvl1pPr>
            <a:lvl2pPr marL="504017" algn="l" defTabSz="504017" rtl="0" eaLnBrk="1" latinLnBrk="0" hangingPunct="1">
              <a:defRPr sz="1984" kern="1200">
                <a:solidFill>
                  <a:schemeClr val="tx1"/>
                </a:solidFill>
                <a:latin typeface="+mn-lt"/>
                <a:ea typeface="+mn-ea"/>
                <a:cs typeface="+mn-cs"/>
              </a:defRPr>
            </a:lvl2pPr>
            <a:lvl3pPr marL="1008035" algn="l" defTabSz="504017" rtl="0" eaLnBrk="1" latinLnBrk="0" hangingPunct="1">
              <a:defRPr sz="1984" kern="1200">
                <a:solidFill>
                  <a:schemeClr val="tx1"/>
                </a:solidFill>
                <a:latin typeface="+mn-lt"/>
                <a:ea typeface="+mn-ea"/>
                <a:cs typeface="+mn-cs"/>
              </a:defRPr>
            </a:lvl3pPr>
            <a:lvl4pPr marL="1512052" algn="l" defTabSz="504017" rtl="0" eaLnBrk="1" latinLnBrk="0" hangingPunct="1">
              <a:defRPr sz="1984" kern="1200">
                <a:solidFill>
                  <a:schemeClr val="tx1"/>
                </a:solidFill>
                <a:latin typeface="+mn-lt"/>
                <a:ea typeface="+mn-ea"/>
                <a:cs typeface="+mn-cs"/>
              </a:defRPr>
            </a:lvl4pPr>
            <a:lvl5pPr marL="2016069" algn="l" defTabSz="504017" rtl="0" eaLnBrk="1" latinLnBrk="0" hangingPunct="1">
              <a:defRPr sz="1984" kern="1200">
                <a:solidFill>
                  <a:schemeClr val="tx1"/>
                </a:solidFill>
                <a:latin typeface="+mn-lt"/>
                <a:ea typeface="+mn-ea"/>
                <a:cs typeface="+mn-cs"/>
              </a:defRPr>
            </a:lvl5pPr>
            <a:lvl6pPr marL="2520086" algn="l" defTabSz="504017" rtl="0" eaLnBrk="1" latinLnBrk="0" hangingPunct="1">
              <a:defRPr sz="1984" kern="1200">
                <a:solidFill>
                  <a:schemeClr val="tx1"/>
                </a:solidFill>
                <a:latin typeface="+mn-lt"/>
                <a:ea typeface="+mn-ea"/>
                <a:cs typeface="+mn-cs"/>
              </a:defRPr>
            </a:lvl6pPr>
            <a:lvl7pPr marL="3024104" algn="l" defTabSz="504017" rtl="0" eaLnBrk="1" latinLnBrk="0" hangingPunct="1">
              <a:defRPr sz="1984" kern="1200">
                <a:solidFill>
                  <a:schemeClr val="tx1"/>
                </a:solidFill>
                <a:latin typeface="+mn-lt"/>
                <a:ea typeface="+mn-ea"/>
                <a:cs typeface="+mn-cs"/>
              </a:defRPr>
            </a:lvl7pPr>
            <a:lvl8pPr marL="3528121" algn="l" defTabSz="504017" rtl="0" eaLnBrk="1" latinLnBrk="0" hangingPunct="1">
              <a:defRPr sz="1984" kern="1200">
                <a:solidFill>
                  <a:schemeClr val="tx1"/>
                </a:solidFill>
                <a:latin typeface="+mn-lt"/>
                <a:ea typeface="+mn-ea"/>
                <a:cs typeface="+mn-cs"/>
              </a:defRPr>
            </a:lvl8pPr>
            <a:lvl9pPr marL="4032138" algn="l" defTabSz="504017" rtl="0" eaLnBrk="1" latinLnBrk="0" hangingPunct="1">
              <a:defRPr sz="1984" kern="1200">
                <a:solidFill>
                  <a:schemeClr val="tx1"/>
                </a:solidFill>
                <a:latin typeface="+mn-lt"/>
                <a:ea typeface="+mn-ea"/>
                <a:cs typeface="+mn-cs"/>
              </a:defRPr>
            </a:lvl9pPr>
          </a:lstStyle>
          <a:p>
            <a:pPr algn="ctr"/>
            <a:r>
              <a:rPr lang="en" sz="3000" b="1" dirty="0">
                <a:solidFill>
                  <a:srgbClr val="21224A"/>
                </a:solidFill>
                <a:cs typeface="Zain"/>
              </a:rPr>
              <a:t>Discussion 2:  </a:t>
            </a:r>
            <a:br>
              <a:rPr lang="en" sz="3000" b="1" dirty="0">
                <a:solidFill>
                  <a:srgbClr val="21224A"/>
                </a:solidFill>
                <a:cs typeface="Zain"/>
              </a:rPr>
            </a:br>
            <a:r>
              <a:rPr lang="en" sz="3000" b="1" dirty="0">
                <a:solidFill>
                  <a:srgbClr val="21224A"/>
                </a:solidFill>
                <a:cs typeface="Zain"/>
              </a:rPr>
              <a:t>Are any of these potential solutions achievable in Norfolk? </a:t>
            </a:r>
            <a:br>
              <a:rPr lang="en" sz="3000" b="1" dirty="0">
                <a:solidFill>
                  <a:srgbClr val="21224A"/>
                </a:solidFill>
                <a:cs typeface="Zain"/>
              </a:rPr>
            </a:br>
            <a:r>
              <a:rPr lang="en" sz="3000" b="1" dirty="0">
                <a:solidFill>
                  <a:srgbClr val="21224A"/>
                </a:solidFill>
                <a:cs typeface="Zain"/>
              </a:rPr>
              <a:t>What </a:t>
            </a:r>
            <a:r>
              <a:rPr lang="en" sz="3000" b="1" dirty="0" err="1">
                <a:solidFill>
                  <a:srgbClr val="21224A"/>
                </a:solidFill>
                <a:cs typeface="Zain"/>
              </a:rPr>
              <a:t>wou</a:t>
            </a:r>
            <a:r>
              <a:rPr lang="en-GB" sz="3000" b="1" dirty="0" err="1">
                <a:solidFill>
                  <a:srgbClr val="21224A"/>
                </a:solidFill>
                <a:cs typeface="Zain"/>
              </a:rPr>
              <a:t>ld</a:t>
            </a:r>
            <a:r>
              <a:rPr lang="en" sz="3000" b="1" dirty="0">
                <a:solidFill>
                  <a:srgbClr val="21224A"/>
                </a:solidFill>
                <a:cs typeface="Zain"/>
              </a:rPr>
              <a:t> be needed? </a:t>
            </a:r>
            <a:br>
              <a:rPr lang="en" sz="3000" b="1" dirty="0">
                <a:solidFill>
                  <a:srgbClr val="21224A"/>
                </a:solidFill>
                <a:cs typeface="Zain"/>
              </a:rPr>
            </a:br>
            <a:br>
              <a:rPr lang="en-US" sz="3000" dirty="0"/>
            </a:br>
            <a:endParaRPr lang="en-US" sz="3000" dirty="0"/>
          </a:p>
        </p:txBody>
      </p:sp>
    </p:spTree>
    <p:extLst>
      <p:ext uri="{BB962C8B-B14F-4D97-AF65-F5344CB8AC3E}">
        <p14:creationId xmlns:p14="http://schemas.microsoft.com/office/powerpoint/2010/main" val="1929285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a:extLst>
            <a:ext uri="{FF2B5EF4-FFF2-40B4-BE49-F238E27FC236}">
              <a16:creationId xmlns:a16="http://schemas.microsoft.com/office/drawing/2014/main" id="{77D7DE9E-DE35-5F0B-4622-D060D91231A6}"/>
            </a:ext>
          </a:extLst>
        </p:cNvPr>
        <p:cNvGrpSpPr/>
        <p:nvPr/>
      </p:nvGrpSpPr>
      <p:grpSpPr>
        <a:xfrm>
          <a:off x="0" y="0"/>
          <a:ext cx="0" cy="0"/>
          <a:chOff x="0" y="0"/>
          <a:chExt cx="0" cy="0"/>
        </a:xfrm>
      </p:grpSpPr>
      <p:sp>
        <p:nvSpPr>
          <p:cNvPr id="6" name="TextShape 4">
            <a:extLst>
              <a:ext uri="{FF2B5EF4-FFF2-40B4-BE49-F238E27FC236}">
                <a16:creationId xmlns:a16="http://schemas.microsoft.com/office/drawing/2014/main" id="{ABFD92F8-445C-F7BD-1BC3-6B448FBCDF01}"/>
              </a:ext>
            </a:extLst>
          </p:cNvPr>
          <p:cNvSpPr txBox="1"/>
          <p:nvPr/>
        </p:nvSpPr>
        <p:spPr>
          <a:xfrm>
            <a:off x="288000" y="3886200"/>
            <a:ext cx="5163566" cy="1513800"/>
          </a:xfrm>
          <a:prstGeom prst="rect">
            <a:avLst/>
          </a:prstGeom>
          <a:noFill/>
          <a:ln>
            <a:noFill/>
          </a:ln>
        </p:spPr>
        <p:txBody>
          <a:bodyPr lIns="90000" tIns="45000" rIns="90000" bIns="4500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pc="-1" dirty="0">
                <a:solidFill>
                  <a:prstClr val="white"/>
                </a:solidFill>
                <a:latin typeface="Arial"/>
              </a:rPr>
              <a:t>Carolyn Howell - Housing Innovation and Partnerships Manager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1" normalizeH="0" baseline="0" noProof="0" dirty="0">
                <a:ln>
                  <a:noFill/>
                </a:ln>
                <a:solidFill>
                  <a:prstClr val="white"/>
                </a:solidFill>
                <a:effectLst/>
                <a:uLnTx/>
                <a:uFillTx/>
                <a:latin typeface="Arial"/>
              </a:rPr>
              <a:t>Email </a:t>
            </a:r>
            <a:r>
              <a:rPr kumimoji="0" lang="en-GB" sz="1800" b="0" i="0" u="none" strike="noStrike" kern="1200" cap="none" spc="-1" normalizeH="0" baseline="0" noProof="0" dirty="0">
                <a:ln>
                  <a:noFill/>
                </a:ln>
                <a:solidFill>
                  <a:prstClr val="white"/>
                </a:solidFill>
                <a:effectLst/>
                <a:uLnTx/>
                <a:uFillTx/>
                <a:latin typeface="Arial"/>
                <a:hlinkClick r:id="rId4"/>
              </a:rPr>
              <a:t>carolyn.</a:t>
            </a:r>
            <a:r>
              <a:rPr lang="en-GB" spc="-1" dirty="0">
                <a:solidFill>
                  <a:prstClr val="white"/>
                </a:solidFill>
                <a:latin typeface="Arial"/>
                <a:hlinkClick r:id="rId4"/>
              </a:rPr>
              <a:t>howell@break-charity.org</a:t>
            </a:r>
            <a:endParaRPr lang="en-GB" spc="-1" dirty="0">
              <a:solidFill>
                <a:prstClr val="white"/>
              </a:solidFill>
              <a:latin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1" normalizeH="0" baseline="0" noProof="0" dirty="0">
                <a:ln>
                  <a:noFill/>
                </a:ln>
                <a:solidFill>
                  <a:prstClr val="white"/>
                </a:solidFill>
                <a:effectLst/>
                <a:uLnTx/>
                <a:uFillTx/>
                <a:latin typeface="Arial"/>
              </a:rPr>
              <a:t>Tel 07341003027</a:t>
            </a:r>
          </a:p>
        </p:txBody>
      </p:sp>
    </p:spTree>
    <p:extLst>
      <p:ext uri="{BB962C8B-B14F-4D97-AF65-F5344CB8AC3E}">
        <p14:creationId xmlns:p14="http://schemas.microsoft.com/office/powerpoint/2010/main" val="345296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059E24-C6E4-ED49-8265-2FBA2289A496}"/>
            </a:ext>
          </a:extLst>
        </p:cNvPr>
        <p:cNvGrpSpPr/>
        <p:nvPr/>
      </p:nvGrpSpPr>
      <p:grpSpPr>
        <a:xfrm>
          <a:off x="0" y="0"/>
          <a:ext cx="0" cy="0"/>
          <a:chOff x="0" y="0"/>
          <a:chExt cx="0" cy="0"/>
        </a:xfrm>
      </p:grpSpPr>
      <p:sp>
        <p:nvSpPr>
          <p:cNvPr id="82" name="CustomShape 1">
            <a:extLst>
              <a:ext uri="{FF2B5EF4-FFF2-40B4-BE49-F238E27FC236}">
                <a16:creationId xmlns:a16="http://schemas.microsoft.com/office/drawing/2014/main" id="{A5F72C9B-49A4-EC9A-FAD4-6E0893BFAC61}"/>
              </a:ext>
            </a:extLst>
          </p:cNvPr>
          <p:cNvSpPr/>
          <p:nvPr/>
        </p:nvSpPr>
        <p:spPr>
          <a:xfrm>
            <a:off x="592800" y="448786"/>
            <a:ext cx="8472279" cy="746519"/>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1" normalizeH="0" baseline="0" noProof="0" dirty="0">
                <a:ln>
                  <a:noFill/>
                </a:ln>
                <a:solidFill>
                  <a:srgbClr val="21224A"/>
                </a:solidFill>
                <a:effectLst/>
                <a:uLnTx/>
                <a:uFillTx/>
                <a:latin typeface="Zain" panose="00000900000000000000" pitchFamily="2" charset="-78"/>
                <a:ea typeface="billy"/>
                <a:cs typeface="Zain"/>
              </a:rPr>
              <a:t>Break</a:t>
            </a:r>
          </a:p>
        </p:txBody>
      </p:sp>
      <p:pic>
        <p:nvPicPr>
          <p:cNvPr id="3" name="Picture 2" descr="A purple and blue text with pink dots&#10;&#10;AI-generated content may be incorrect.">
            <a:extLst>
              <a:ext uri="{FF2B5EF4-FFF2-40B4-BE49-F238E27FC236}">
                <a16:creationId xmlns:a16="http://schemas.microsoft.com/office/drawing/2014/main" id="{D781CD5A-9719-143B-ABD8-24842D70CAE9}"/>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7C289CE5-9618-1031-4C36-05756961424D}"/>
              </a:ext>
            </a:extLst>
          </p:cNvPr>
          <p:cNvSpPr txBox="1"/>
          <p:nvPr/>
        </p:nvSpPr>
        <p:spPr>
          <a:xfrm>
            <a:off x="677333" y="1320800"/>
            <a:ext cx="7247467" cy="4339650"/>
          </a:xfrm>
          <a:prstGeom prst="rect">
            <a:avLst/>
          </a:prstGeom>
          <a:noFill/>
        </p:spPr>
        <p:txBody>
          <a:bodyPr wrap="square" rtlCol="0">
            <a:spAutoFit/>
          </a:bodyPr>
          <a:lstStyle/>
          <a:p>
            <a:pPr marL="342900"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A Charity that walks alongside children and young people in, around and leaving care when we're needed most</a:t>
            </a:r>
          </a:p>
          <a:p>
            <a:pPr marL="342900"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Based in Norwich with services across Norfolk, Cambridgeshire, Peterborough and Suffolk. </a:t>
            </a:r>
          </a:p>
          <a:p>
            <a:pPr marL="342900"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We provide:</a:t>
            </a:r>
          </a:p>
          <a:p>
            <a:pPr marL="800100" lvl="1"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1 and 4 bed children’s homes</a:t>
            </a:r>
          </a:p>
          <a:p>
            <a:pPr marL="800100" lvl="1"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Fostering agency</a:t>
            </a:r>
          </a:p>
          <a:p>
            <a:pPr marL="800100" lvl="1"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Short Breaks respite service</a:t>
            </a:r>
          </a:p>
          <a:p>
            <a:pPr marL="800100" lvl="1"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Staying Close leaving care service</a:t>
            </a:r>
          </a:p>
          <a:p>
            <a:pPr marL="800100" lvl="1"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Emotional wellbeing, mentoring and aspirational activities</a:t>
            </a:r>
          </a:p>
          <a:p>
            <a:pPr marL="342900" indent="-342900">
              <a:buFont typeface="Arial" panose="020B0604020202020204" pitchFamily="34" charset="0"/>
              <a:buChar char="•"/>
              <a:defRPr/>
            </a:pPr>
            <a:r>
              <a:rPr lang="en-GB" sz="2000" b="1" spc="-1" dirty="0">
                <a:solidFill>
                  <a:srgbClr val="21224A"/>
                </a:solidFill>
                <a:latin typeface="Zain" panose="00000900000000000000" pitchFamily="2" charset="-78"/>
                <a:ea typeface="billy"/>
                <a:cs typeface="Zain"/>
              </a:rPr>
              <a:t>We co-produce, are all about relationships and aim to care differently through our therapeutic approach</a:t>
            </a:r>
          </a:p>
          <a:p>
            <a:pPr marL="742950" lvl="1" indent="-285750">
              <a:buFont typeface="Arial" panose="020B0604020202020204" pitchFamily="34" charset="0"/>
              <a:buChar char="•"/>
            </a:pPr>
            <a:endParaRPr lang="en-GB" b="1"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1677544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1">
          <a:extLst>
            <a:ext uri="{FF2B5EF4-FFF2-40B4-BE49-F238E27FC236}">
              <a16:creationId xmlns:a16="http://schemas.microsoft.com/office/drawing/2014/main" id="{50B9823C-68A2-CEF6-2F7A-D493678AF950}"/>
            </a:ext>
          </a:extLst>
        </p:cNvPr>
        <p:cNvGrpSpPr/>
        <p:nvPr/>
      </p:nvGrpSpPr>
      <p:grpSpPr>
        <a:xfrm>
          <a:off x="0" y="0"/>
          <a:ext cx="0" cy="0"/>
          <a:chOff x="0" y="0"/>
          <a:chExt cx="0" cy="0"/>
        </a:xfrm>
      </p:grpSpPr>
      <p:pic>
        <p:nvPicPr>
          <p:cNvPr id="3" name="Graphic 2">
            <a:extLst>
              <a:ext uri="{FF2B5EF4-FFF2-40B4-BE49-F238E27FC236}">
                <a16:creationId xmlns:a16="http://schemas.microsoft.com/office/drawing/2014/main" id="{9936EB38-F90E-7C0F-6559-21A6704AD59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215751" y="-2167611"/>
            <a:ext cx="5670352" cy="5670352"/>
          </a:xfrm>
          <a:prstGeom prst="rect">
            <a:avLst/>
          </a:prstGeom>
        </p:spPr>
      </p:pic>
      <p:sp>
        <p:nvSpPr>
          <p:cNvPr id="2" name="Google Shape;597;p57">
            <a:extLst>
              <a:ext uri="{FF2B5EF4-FFF2-40B4-BE49-F238E27FC236}">
                <a16:creationId xmlns:a16="http://schemas.microsoft.com/office/drawing/2014/main" id="{6DE7883E-D5F2-CBD2-A81F-AEA2AFDBC5D6}"/>
              </a:ext>
            </a:extLst>
          </p:cNvPr>
          <p:cNvSpPr txBox="1">
            <a:spLocks/>
          </p:cNvSpPr>
          <p:nvPr/>
        </p:nvSpPr>
        <p:spPr>
          <a:xfrm>
            <a:off x="431895" y="1085239"/>
            <a:ext cx="3158423" cy="961724"/>
          </a:xfrm>
          <a:prstGeom prst="rect">
            <a:avLst/>
          </a:prstGeom>
        </p:spPr>
        <p:txBody>
          <a:bodyPr spcFirstLastPara="1" vert="horz" wrap="square" lIns="0" tIns="100786" rIns="100786" bIns="0" rtlCol="0" anchor="b" anchorCtr="0">
            <a:noAutofit/>
          </a:bodyPr>
          <a:lstStyle>
            <a:defPPr>
              <a:defRPr lang="en-US"/>
            </a:defPPr>
            <a:lvl1pPr marL="0" algn="l" defTabSz="504017" rtl="0" eaLnBrk="1" latinLnBrk="0" hangingPunct="1">
              <a:defRPr sz="1984" kern="1200">
                <a:solidFill>
                  <a:schemeClr val="tx1"/>
                </a:solidFill>
                <a:latin typeface="+mn-lt"/>
                <a:ea typeface="+mn-ea"/>
                <a:cs typeface="+mn-cs"/>
              </a:defRPr>
            </a:lvl1pPr>
            <a:lvl2pPr marL="504017" algn="l" defTabSz="504017" rtl="0" eaLnBrk="1" latinLnBrk="0" hangingPunct="1">
              <a:defRPr sz="1984" kern="1200">
                <a:solidFill>
                  <a:schemeClr val="tx1"/>
                </a:solidFill>
                <a:latin typeface="+mn-lt"/>
                <a:ea typeface="+mn-ea"/>
                <a:cs typeface="+mn-cs"/>
              </a:defRPr>
            </a:lvl2pPr>
            <a:lvl3pPr marL="1008035" algn="l" defTabSz="504017" rtl="0" eaLnBrk="1" latinLnBrk="0" hangingPunct="1">
              <a:defRPr sz="1984" kern="1200">
                <a:solidFill>
                  <a:schemeClr val="tx1"/>
                </a:solidFill>
                <a:latin typeface="+mn-lt"/>
                <a:ea typeface="+mn-ea"/>
                <a:cs typeface="+mn-cs"/>
              </a:defRPr>
            </a:lvl3pPr>
            <a:lvl4pPr marL="1512052" algn="l" defTabSz="504017" rtl="0" eaLnBrk="1" latinLnBrk="0" hangingPunct="1">
              <a:defRPr sz="1984" kern="1200">
                <a:solidFill>
                  <a:schemeClr val="tx1"/>
                </a:solidFill>
                <a:latin typeface="+mn-lt"/>
                <a:ea typeface="+mn-ea"/>
                <a:cs typeface="+mn-cs"/>
              </a:defRPr>
            </a:lvl4pPr>
            <a:lvl5pPr marL="2016069" algn="l" defTabSz="504017" rtl="0" eaLnBrk="1" latinLnBrk="0" hangingPunct="1">
              <a:defRPr sz="1984" kern="1200">
                <a:solidFill>
                  <a:schemeClr val="tx1"/>
                </a:solidFill>
                <a:latin typeface="+mn-lt"/>
                <a:ea typeface="+mn-ea"/>
                <a:cs typeface="+mn-cs"/>
              </a:defRPr>
            </a:lvl5pPr>
            <a:lvl6pPr marL="2520086" algn="l" defTabSz="504017" rtl="0" eaLnBrk="1" latinLnBrk="0" hangingPunct="1">
              <a:defRPr sz="1984" kern="1200">
                <a:solidFill>
                  <a:schemeClr val="tx1"/>
                </a:solidFill>
                <a:latin typeface="+mn-lt"/>
                <a:ea typeface="+mn-ea"/>
                <a:cs typeface="+mn-cs"/>
              </a:defRPr>
            </a:lvl6pPr>
            <a:lvl7pPr marL="3024104" algn="l" defTabSz="504017" rtl="0" eaLnBrk="1" latinLnBrk="0" hangingPunct="1">
              <a:defRPr sz="1984" kern="1200">
                <a:solidFill>
                  <a:schemeClr val="tx1"/>
                </a:solidFill>
                <a:latin typeface="+mn-lt"/>
                <a:ea typeface="+mn-ea"/>
                <a:cs typeface="+mn-cs"/>
              </a:defRPr>
            </a:lvl7pPr>
            <a:lvl8pPr marL="3528121" algn="l" defTabSz="504017" rtl="0" eaLnBrk="1" latinLnBrk="0" hangingPunct="1">
              <a:defRPr sz="1984" kern="1200">
                <a:solidFill>
                  <a:schemeClr val="tx1"/>
                </a:solidFill>
                <a:latin typeface="+mn-lt"/>
                <a:ea typeface="+mn-ea"/>
                <a:cs typeface="+mn-cs"/>
              </a:defRPr>
            </a:lvl8pPr>
            <a:lvl9pPr marL="4032138" algn="l" defTabSz="504017" rtl="0" eaLnBrk="1" latinLnBrk="0" hangingPunct="1">
              <a:defRPr sz="1984" kern="1200">
                <a:solidFill>
                  <a:schemeClr val="tx1"/>
                </a:solidFill>
                <a:latin typeface="+mn-lt"/>
                <a:ea typeface="+mn-ea"/>
                <a:cs typeface="+mn-cs"/>
              </a:defRPr>
            </a:lvl9pPr>
          </a:lstStyle>
          <a:p>
            <a:pPr defTabSz="503983">
              <a:lnSpc>
                <a:spcPts val="3306"/>
              </a:lnSpc>
              <a:defRPr/>
            </a:pPr>
            <a:r>
              <a:rPr lang="en-GB" sz="5511" dirty="0">
                <a:solidFill>
                  <a:srgbClr val="21224A"/>
                </a:solidFill>
                <a:latin typeface="Zain" pitchFamily="2" charset="-78"/>
                <a:cs typeface="Zain" pitchFamily="2" charset="-78"/>
              </a:rPr>
              <a:t>Break and Esmee Fairburn project</a:t>
            </a:r>
          </a:p>
        </p:txBody>
      </p:sp>
      <p:pic>
        <p:nvPicPr>
          <p:cNvPr id="9" name="Graphic 8">
            <a:extLst>
              <a:ext uri="{FF2B5EF4-FFF2-40B4-BE49-F238E27FC236}">
                <a16:creationId xmlns:a16="http://schemas.microsoft.com/office/drawing/2014/main" id="{122CF2B7-F6F7-54EE-9953-E10F01145B0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093135" y="5068133"/>
            <a:ext cx="807706" cy="450812"/>
          </a:xfrm>
          <a:prstGeom prst="rect">
            <a:avLst/>
          </a:prstGeom>
        </p:spPr>
      </p:pic>
      <p:sp>
        <p:nvSpPr>
          <p:cNvPr id="8" name="Subtitle 7">
            <a:extLst>
              <a:ext uri="{FF2B5EF4-FFF2-40B4-BE49-F238E27FC236}">
                <a16:creationId xmlns:a16="http://schemas.microsoft.com/office/drawing/2014/main" id="{84D03796-72C1-6985-2890-00FC0B605034}"/>
              </a:ext>
            </a:extLst>
          </p:cNvPr>
          <p:cNvSpPr>
            <a:spLocks noGrp="1"/>
          </p:cNvSpPr>
          <p:nvPr>
            <p:ph type="subTitle" idx="1"/>
          </p:nvPr>
        </p:nvSpPr>
        <p:spPr/>
        <p:txBody>
          <a:bodyPr/>
          <a:lstStyle/>
          <a:p>
            <a:endParaRPr lang="en-GB" dirty="0"/>
          </a:p>
        </p:txBody>
      </p:sp>
      <p:grpSp>
        <p:nvGrpSpPr>
          <p:cNvPr id="10" name="Group 9">
            <a:extLst>
              <a:ext uri="{FF2B5EF4-FFF2-40B4-BE49-F238E27FC236}">
                <a16:creationId xmlns:a16="http://schemas.microsoft.com/office/drawing/2014/main" id="{9DCE58B0-1311-9071-804E-702162F03F74}"/>
              </a:ext>
            </a:extLst>
          </p:cNvPr>
          <p:cNvGrpSpPr/>
          <p:nvPr/>
        </p:nvGrpSpPr>
        <p:grpSpPr>
          <a:xfrm>
            <a:off x="4934180" y="580807"/>
            <a:ext cx="4500314" cy="4350349"/>
            <a:chOff x="2088995" y="417788"/>
            <a:chExt cx="5902635" cy="4853245"/>
          </a:xfrm>
        </p:grpSpPr>
        <p:grpSp>
          <p:nvGrpSpPr>
            <p:cNvPr id="12" name="Group 11">
              <a:extLst>
                <a:ext uri="{FF2B5EF4-FFF2-40B4-BE49-F238E27FC236}">
                  <a16:creationId xmlns:a16="http://schemas.microsoft.com/office/drawing/2014/main" id="{ACF631E2-0C3E-207E-55CE-814564FBCF38}"/>
                </a:ext>
              </a:extLst>
            </p:cNvPr>
            <p:cNvGrpSpPr/>
            <p:nvPr/>
          </p:nvGrpSpPr>
          <p:grpSpPr>
            <a:xfrm>
              <a:off x="2088995" y="417788"/>
              <a:ext cx="2601952" cy="623867"/>
              <a:chOff x="1395951" y="2363"/>
              <a:chExt cx="2601952" cy="623867"/>
            </a:xfrm>
          </p:grpSpPr>
          <p:sp>
            <p:nvSpPr>
              <p:cNvPr id="56" name="Rectangle: Rounded Corners 55">
                <a:extLst>
                  <a:ext uri="{FF2B5EF4-FFF2-40B4-BE49-F238E27FC236}">
                    <a16:creationId xmlns:a16="http://schemas.microsoft.com/office/drawing/2014/main" id="{E4978576-CD2D-CB9A-48B8-34AA26094AD4}"/>
                  </a:ext>
                </a:extLst>
              </p:cNvPr>
              <p:cNvSpPr/>
              <p:nvPr/>
            </p:nvSpPr>
            <p:spPr>
              <a:xfrm>
                <a:off x="1395951" y="2363"/>
                <a:ext cx="2601952" cy="62386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sp>
            <p:nvSpPr>
              <p:cNvPr id="57" name="Rectangle: Rounded Corners 4">
                <a:extLst>
                  <a:ext uri="{FF2B5EF4-FFF2-40B4-BE49-F238E27FC236}">
                    <a16:creationId xmlns:a16="http://schemas.microsoft.com/office/drawing/2014/main" id="{3410FE18-280C-41A3-65EC-B6145DD4FD7F}"/>
                  </a:ext>
                </a:extLst>
              </p:cNvPr>
              <p:cNvSpPr txBox="1"/>
              <p:nvPr/>
            </p:nvSpPr>
            <p:spPr>
              <a:xfrm>
                <a:off x="1414223" y="20635"/>
                <a:ext cx="2565408" cy="5873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29" tIns="24129" rIns="24129" bIns="24129" numCol="1" spcCol="1270" anchor="ctr" anchorCtr="0">
                <a:noAutofit/>
              </a:bodyPr>
              <a:lstStyle/>
              <a:p>
                <a:pPr algn="ctr" defTabSz="582701">
                  <a:lnSpc>
                    <a:spcPct val="90000"/>
                  </a:lnSpc>
                  <a:spcBef>
                    <a:spcPct val="0"/>
                  </a:spcBef>
                  <a:spcAft>
                    <a:spcPct val="35000"/>
                  </a:spcAft>
                  <a:defRPr/>
                </a:pPr>
                <a:r>
                  <a:rPr lang="en-GB" sz="1311" b="1" dirty="0">
                    <a:solidFill>
                      <a:prstClr val="white"/>
                    </a:solidFill>
                    <a:latin typeface="Arial"/>
                  </a:rPr>
                  <a:t>Disability Leaving Care</a:t>
                </a:r>
                <a:endParaRPr lang="en-GB" sz="1900" b="1" dirty="0">
                  <a:solidFill>
                    <a:prstClr val="white"/>
                  </a:solidFill>
                  <a:latin typeface="Arial"/>
                </a:endParaRPr>
              </a:p>
            </p:txBody>
          </p:sp>
        </p:grpSp>
        <p:sp>
          <p:nvSpPr>
            <p:cNvPr id="13" name="Arrow: Right 12">
              <a:extLst>
                <a:ext uri="{FF2B5EF4-FFF2-40B4-BE49-F238E27FC236}">
                  <a16:creationId xmlns:a16="http://schemas.microsoft.com/office/drawing/2014/main" id="{2E068E9B-4D56-CCB8-8873-D8111D5F5574}"/>
                </a:ext>
              </a:extLst>
            </p:cNvPr>
            <p:cNvSpPr/>
            <p:nvPr/>
          </p:nvSpPr>
          <p:spPr>
            <a:xfrm rot="5400000">
              <a:off x="3335383" y="1096244"/>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grpSp>
          <p:nvGrpSpPr>
            <p:cNvPr id="14" name="Group 13">
              <a:extLst>
                <a:ext uri="{FF2B5EF4-FFF2-40B4-BE49-F238E27FC236}">
                  <a16:creationId xmlns:a16="http://schemas.microsoft.com/office/drawing/2014/main" id="{EE7555EC-3486-999F-9C0B-9112F9B196B0}"/>
                </a:ext>
              </a:extLst>
            </p:cNvPr>
            <p:cNvGrpSpPr/>
            <p:nvPr/>
          </p:nvGrpSpPr>
          <p:grpSpPr>
            <a:xfrm>
              <a:off x="2142236" y="1260009"/>
              <a:ext cx="2495470" cy="623867"/>
              <a:chOff x="1449192" y="844584"/>
              <a:chExt cx="2495470" cy="623867"/>
            </a:xfrm>
          </p:grpSpPr>
          <p:sp>
            <p:nvSpPr>
              <p:cNvPr id="54" name="Rectangle: Rounded Corners 53">
                <a:extLst>
                  <a:ext uri="{FF2B5EF4-FFF2-40B4-BE49-F238E27FC236}">
                    <a16:creationId xmlns:a16="http://schemas.microsoft.com/office/drawing/2014/main" id="{362A8240-E13A-3E54-380A-1AF6F8ECA78E}"/>
                  </a:ext>
                </a:extLst>
              </p:cNvPr>
              <p:cNvSpPr/>
              <p:nvPr/>
            </p:nvSpPr>
            <p:spPr>
              <a:xfrm>
                <a:off x="1449192" y="844584"/>
                <a:ext cx="2495470" cy="623867"/>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defTabSz="914337">
                  <a:defRPr/>
                </a:pPr>
                <a:endParaRPr lang="en-GB" b="1">
                  <a:solidFill>
                    <a:prstClr val="black">
                      <a:hueOff val="0"/>
                      <a:satOff val="0"/>
                      <a:lumOff val="0"/>
                      <a:alphaOff val="0"/>
                    </a:prstClr>
                  </a:solidFill>
                  <a:latin typeface="Arial"/>
                </a:endParaRPr>
              </a:p>
            </p:txBody>
          </p:sp>
          <p:sp>
            <p:nvSpPr>
              <p:cNvPr id="55" name="Rectangle: Rounded Corners 7">
                <a:extLst>
                  <a:ext uri="{FF2B5EF4-FFF2-40B4-BE49-F238E27FC236}">
                    <a16:creationId xmlns:a16="http://schemas.microsoft.com/office/drawing/2014/main" id="{71106CE0-1E2B-6830-2437-D671E7482772}"/>
                  </a:ext>
                </a:extLst>
              </p:cNvPr>
              <p:cNvSpPr txBox="1"/>
              <p:nvPr/>
            </p:nvSpPr>
            <p:spPr>
              <a:xfrm>
                <a:off x="1467464" y="862856"/>
                <a:ext cx="2458926" cy="5873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19" tIns="20319" rIns="20319" bIns="20319" numCol="1" spcCol="1270" anchor="ctr" anchorCtr="0">
                <a:noAutofit/>
              </a:bodyPr>
              <a:lstStyle/>
              <a:p>
                <a:pPr algn="ctr" defTabSz="490694">
                  <a:lnSpc>
                    <a:spcPct val="90000"/>
                  </a:lnSpc>
                  <a:spcBef>
                    <a:spcPct val="0"/>
                  </a:spcBef>
                  <a:spcAft>
                    <a:spcPct val="35000"/>
                  </a:spcAft>
                  <a:defRPr/>
                </a:pPr>
                <a:r>
                  <a:rPr lang="en-GB" sz="1104" b="1">
                    <a:solidFill>
                      <a:prstClr val="black">
                        <a:hueOff val="0"/>
                        <a:satOff val="0"/>
                        <a:lumOff val="0"/>
                        <a:alphaOff val="0"/>
                      </a:prstClr>
                    </a:solidFill>
                    <a:latin typeface="Arial"/>
                  </a:rPr>
                  <a:t>Work with people and organisations who can help</a:t>
                </a:r>
                <a:endParaRPr lang="en-GB" sz="1600" b="1">
                  <a:solidFill>
                    <a:prstClr val="black">
                      <a:hueOff val="0"/>
                      <a:satOff val="0"/>
                      <a:lumOff val="0"/>
                      <a:alphaOff val="0"/>
                    </a:prstClr>
                  </a:solidFill>
                  <a:latin typeface="Arial"/>
                </a:endParaRPr>
              </a:p>
            </p:txBody>
          </p:sp>
        </p:grpSp>
        <p:sp>
          <p:nvSpPr>
            <p:cNvPr id="15" name="Arrow: Right 14">
              <a:extLst>
                <a:ext uri="{FF2B5EF4-FFF2-40B4-BE49-F238E27FC236}">
                  <a16:creationId xmlns:a16="http://schemas.microsoft.com/office/drawing/2014/main" id="{43448897-9198-0007-2D37-90D027F13AD5}"/>
                </a:ext>
              </a:extLst>
            </p:cNvPr>
            <p:cNvSpPr/>
            <p:nvPr/>
          </p:nvSpPr>
          <p:spPr>
            <a:xfrm rot="5400000">
              <a:off x="3335383" y="1938465"/>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grpSp>
          <p:nvGrpSpPr>
            <p:cNvPr id="16" name="Group 15">
              <a:extLst>
                <a:ext uri="{FF2B5EF4-FFF2-40B4-BE49-F238E27FC236}">
                  <a16:creationId xmlns:a16="http://schemas.microsoft.com/office/drawing/2014/main" id="{29EFA5AA-EC40-CBE2-A413-E58BE6C5ED0B}"/>
                </a:ext>
              </a:extLst>
            </p:cNvPr>
            <p:cNvGrpSpPr/>
            <p:nvPr/>
          </p:nvGrpSpPr>
          <p:grpSpPr>
            <a:xfrm>
              <a:off x="2142236" y="2102230"/>
              <a:ext cx="2495470" cy="623867"/>
              <a:chOff x="1449192" y="1686805"/>
              <a:chExt cx="2495470" cy="623867"/>
            </a:xfrm>
          </p:grpSpPr>
          <p:sp>
            <p:nvSpPr>
              <p:cNvPr id="52" name="Rectangle: Rounded Corners 51">
                <a:extLst>
                  <a:ext uri="{FF2B5EF4-FFF2-40B4-BE49-F238E27FC236}">
                    <a16:creationId xmlns:a16="http://schemas.microsoft.com/office/drawing/2014/main" id="{F0A0F6D1-7BA0-3D29-2DB0-B09C4068EDA6}"/>
                  </a:ext>
                </a:extLst>
              </p:cNvPr>
              <p:cNvSpPr/>
              <p:nvPr/>
            </p:nvSpPr>
            <p:spPr>
              <a:xfrm>
                <a:off x="1449192" y="1686805"/>
                <a:ext cx="2495470" cy="623867"/>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defTabSz="914337">
                  <a:defRPr/>
                </a:pPr>
                <a:endParaRPr lang="en-GB" b="1">
                  <a:solidFill>
                    <a:prstClr val="black">
                      <a:hueOff val="0"/>
                      <a:satOff val="0"/>
                      <a:lumOff val="0"/>
                      <a:alphaOff val="0"/>
                    </a:prstClr>
                  </a:solidFill>
                  <a:latin typeface="Arial"/>
                </a:endParaRPr>
              </a:p>
            </p:txBody>
          </p:sp>
          <p:sp>
            <p:nvSpPr>
              <p:cNvPr id="53" name="Rectangle: Rounded Corners 10">
                <a:extLst>
                  <a:ext uri="{FF2B5EF4-FFF2-40B4-BE49-F238E27FC236}">
                    <a16:creationId xmlns:a16="http://schemas.microsoft.com/office/drawing/2014/main" id="{724D9FD6-D72D-F949-12A3-248B8889018E}"/>
                  </a:ext>
                </a:extLst>
              </p:cNvPr>
              <p:cNvSpPr txBox="1"/>
              <p:nvPr/>
            </p:nvSpPr>
            <p:spPr>
              <a:xfrm>
                <a:off x="1467464" y="1705077"/>
                <a:ext cx="2458926" cy="5873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19" tIns="20319" rIns="20319" bIns="20319" numCol="1" spcCol="1270" anchor="ctr" anchorCtr="0">
                <a:noAutofit/>
              </a:bodyPr>
              <a:lstStyle/>
              <a:p>
                <a:pPr algn="ctr" defTabSz="490694">
                  <a:lnSpc>
                    <a:spcPct val="90000"/>
                  </a:lnSpc>
                  <a:spcBef>
                    <a:spcPct val="0"/>
                  </a:spcBef>
                  <a:spcAft>
                    <a:spcPct val="35000"/>
                  </a:spcAft>
                  <a:defRPr/>
                </a:pPr>
                <a:r>
                  <a:rPr lang="en-GB" sz="1104" b="1">
                    <a:solidFill>
                      <a:prstClr val="black">
                        <a:hueOff val="0"/>
                        <a:satOff val="0"/>
                        <a:lumOff val="0"/>
                        <a:alphaOff val="0"/>
                      </a:prstClr>
                    </a:solidFill>
                    <a:latin typeface="Arial"/>
                  </a:rPr>
                  <a:t>Plan better approaches</a:t>
                </a:r>
                <a:endParaRPr lang="en-GB" sz="1600" b="1">
                  <a:solidFill>
                    <a:prstClr val="black">
                      <a:hueOff val="0"/>
                      <a:satOff val="0"/>
                      <a:lumOff val="0"/>
                      <a:alphaOff val="0"/>
                    </a:prstClr>
                  </a:solidFill>
                  <a:latin typeface="Arial"/>
                </a:endParaRPr>
              </a:p>
            </p:txBody>
          </p:sp>
        </p:grpSp>
        <p:sp>
          <p:nvSpPr>
            <p:cNvPr id="17" name="Arrow: Right 16">
              <a:extLst>
                <a:ext uri="{FF2B5EF4-FFF2-40B4-BE49-F238E27FC236}">
                  <a16:creationId xmlns:a16="http://schemas.microsoft.com/office/drawing/2014/main" id="{3220EEBF-0400-A633-BCD9-45159919D267}"/>
                </a:ext>
              </a:extLst>
            </p:cNvPr>
            <p:cNvSpPr/>
            <p:nvPr/>
          </p:nvSpPr>
          <p:spPr>
            <a:xfrm rot="5400000">
              <a:off x="3335383" y="2780686"/>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grpSp>
          <p:nvGrpSpPr>
            <p:cNvPr id="18" name="Group 17">
              <a:extLst>
                <a:ext uri="{FF2B5EF4-FFF2-40B4-BE49-F238E27FC236}">
                  <a16:creationId xmlns:a16="http://schemas.microsoft.com/office/drawing/2014/main" id="{4B9D432C-3B25-2727-6E09-584676E2C606}"/>
                </a:ext>
              </a:extLst>
            </p:cNvPr>
            <p:cNvGrpSpPr/>
            <p:nvPr/>
          </p:nvGrpSpPr>
          <p:grpSpPr>
            <a:xfrm>
              <a:off x="2142236" y="2944451"/>
              <a:ext cx="2495470" cy="623867"/>
              <a:chOff x="1449192" y="2529026"/>
              <a:chExt cx="2495470" cy="623867"/>
            </a:xfrm>
          </p:grpSpPr>
          <p:sp>
            <p:nvSpPr>
              <p:cNvPr id="50" name="Rectangle: Rounded Corners 49">
                <a:extLst>
                  <a:ext uri="{FF2B5EF4-FFF2-40B4-BE49-F238E27FC236}">
                    <a16:creationId xmlns:a16="http://schemas.microsoft.com/office/drawing/2014/main" id="{D30E56BE-3268-525F-CDE8-FE4FDCC8364F}"/>
                  </a:ext>
                </a:extLst>
              </p:cNvPr>
              <p:cNvSpPr/>
              <p:nvPr/>
            </p:nvSpPr>
            <p:spPr>
              <a:xfrm>
                <a:off x="1449192" y="2529026"/>
                <a:ext cx="2495470" cy="623867"/>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defTabSz="914337">
                  <a:defRPr/>
                </a:pPr>
                <a:endParaRPr lang="en-GB" b="1">
                  <a:solidFill>
                    <a:prstClr val="black">
                      <a:hueOff val="0"/>
                      <a:satOff val="0"/>
                      <a:lumOff val="0"/>
                      <a:alphaOff val="0"/>
                    </a:prstClr>
                  </a:solidFill>
                  <a:latin typeface="Arial"/>
                </a:endParaRPr>
              </a:p>
            </p:txBody>
          </p:sp>
          <p:sp>
            <p:nvSpPr>
              <p:cNvPr id="51" name="Rectangle: Rounded Corners 13">
                <a:extLst>
                  <a:ext uri="{FF2B5EF4-FFF2-40B4-BE49-F238E27FC236}">
                    <a16:creationId xmlns:a16="http://schemas.microsoft.com/office/drawing/2014/main" id="{BA822569-2FCF-90E7-DA0B-864E5DBDCD81}"/>
                  </a:ext>
                </a:extLst>
              </p:cNvPr>
              <p:cNvSpPr txBox="1"/>
              <p:nvPr/>
            </p:nvSpPr>
            <p:spPr>
              <a:xfrm>
                <a:off x="1467464" y="2547298"/>
                <a:ext cx="2458926" cy="5873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19" tIns="20319" rIns="20319" bIns="20319" numCol="1" spcCol="1270" anchor="ctr" anchorCtr="0">
                <a:noAutofit/>
              </a:bodyPr>
              <a:lstStyle/>
              <a:p>
                <a:pPr algn="ctr" defTabSz="490694">
                  <a:lnSpc>
                    <a:spcPct val="90000"/>
                  </a:lnSpc>
                  <a:spcBef>
                    <a:spcPct val="0"/>
                  </a:spcBef>
                  <a:spcAft>
                    <a:spcPct val="35000"/>
                  </a:spcAft>
                  <a:defRPr/>
                </a:pPr>
                <a:r>
                  <a:rPr lang="en-GB" sz="1104" b="1">
                    <a:solidFill>
                      <a:prstClr val="black">
                        <a:hueOff val="0"/>
                        <a:satOff val="0"/>
                        <a:lumOff val="0"/>
                        <a:alphaOff val="0"/>
                      </a:prstClr>
                    </a:solidFill>
                    <a:latin typeface="Arial"/>
                  </a:rPr>
                  <a:t>Work out if they are doable</a:t>
                </a:r>
                <a:endParaRPr lang="en-GB" sz="1600" b="1">
                  <a:solidFill>
                    <a:prstClr val="black">
                      <a:hueOff val="0"/>
                      <a:satOff val="0"/>
                      <a:lumOff val="0"/>
                      <a:alphaOff val="0"/>
                    </a:prstClr>
                  </a:solidFill>
                  <a:latin typeface="Arial"/>
                </a:endParaRPr>
              </a:p>
            </p:txBody>
          </p:sp>
        </p:grpSp>
        <p:sp>
          <p:nvSpPr>
            <p:cNvPr id="19" name="Arrow: Right 18">
              <a:extLst>
                <a:ext uri="{FF2B5EF4-FFF2-40B4-BE49-F238E27FC236}">
                  <a16:creationId xmlns:a16="http://schemas.microsoft.com/office/drawing/2014/main" id="{27FC97EE-0E10-0549-BAF6-466BAD8D3853}"/>
                </a:ext>
              </a:extLst>
            </p:cNvPr>
            <p:cNvSpPr/>
            <p:nvPr/>
          </p:nvSpPr>
          <p:spPr>
            <a:xfrm rot="5400000">
              <a:off x="3335383" y="3622907"/>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grpSp>
          <p:nvGrpSpPr>
            <p:cNvPr id="20" name="Group 19">
              <a:extLst>
                <a:ext uri="{FF2B5EF4-FFF2-40B4-BE49-F238E27FC236}">
                  <a16:creationId xmlns:a16="http://schemas.microsoft.com/office/drawing/2014/main" id="{193F4E4C-520D-D392-787A-111E98A80D5F}"/>
                </a:ext>
              </a:extLst>
            </p:cNvPr>
            <p:cNvGrpSpPr/>
            <p:nvPr/>
          </p:nvGrpSpPr>
          <p:grpSpPr>
            <a:xfrm>
              <a:off x="2142236" y="3786673"/>
              <a:ext cx="2495470" cy="623867"/>
              <a:chOff x="1449192" y="3371248"/>
              <a:chExt cx="2495470" cy="623867"/>
            </a:xfrm>
          </p:grpSpPr>
          <p:sp>
            <p:nvSpPr>
              <p:cNvPr id="48" name="Rectangle: Rounded Corners 47">
                <a:extLst>
                  <a:ext uri="{FF2B5EF4-FFF2-40B4-BE49-F238E27FC236}">
                    <a16:creationId xmlns:a16="http://schemas.microsoft.com/office/drawing/2014/main" id="{FDC6AB64-2892-4C5A-C2F1-82BB543BFDBA}"/>
                  </a:ext>
                </a:extLst>
              </p:cNvPr>
              <p:cNvSpPr/>
              <p:nvPr/>
            </p:nvSpPr>
            <p:spPr>
              <a:xfrm>
                <a:off x="1449192" y="3371248"/>
                <a:ext cx="2495470" cy="623867"/>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defTabSz="914337">
                  <a:defRPr/>
                </a:pPr>
                <a:endParaRPr lang="en-GB" b="1">
                  <a:solidFill>
                    <a:prstClr val="black">
                      <a:hueOff val="0"/>
                      <a:satOff val="0"/>
                      <a:lumOff val="0"/>
                      <a:alphaOff val="0"/>
                    </a:prstClr>
                  </a:solidFill>
                  <a:latin typeface="Arial"/>
                </a:endParaRPr>
              </a:p>
            </p:txBody>
          </p:sp>
          <p:sp>
            <p:nvSpPr>
              <p:cNvPr id="49" name="Rectangle: Rounded Corners 16">
                <a:extLst>
                  <a:ext uri="{FF2B5EF4-FFF2-40B4-BE49-F238E27FC236}">
                    <a16:creationId xmlns:a16="http://schemas.microsoft.com/office/drawing/2014/main" id="{2174EFC6-5A76-43D9-3514-827A59C9B3C5}"/>
                  </a:ext>
                </a:extLst>
              </p:cNvPr>
              <p:cNvSpPr txBox="1"/>
              <p:nvPr/>
            </p:nvSpPr>
            <p:spPr>
              <a:xfrm>
                <a:off x="1467464" y="3389520"/>
                <a:ext cx="2458926" cy="5873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19" tIns="20319" rIns="20319" bIns="20319" numCol="1" spcCol="1270" anchor="ctr" anchorCtr="0">
                <a:noAutofit/>
              </a:bodyPr>
              <a:lstStyle/>
              <a:p>
                <a:pPr algn="ctr" defTabSz="490694">
                  <a:lnSpc>
                    <a:spcPct val="90000"/>
                  </a:lnSpc>
                  <a:spcBef>
                    <a:spcPct val="0"/>
                  </a:spcBef>
                  <a:spcAft>
                    <a:spcPct val="35000"/>
                  </a:spcAft>
                  <a:defRPr/>
                </a:pPr>
                <a:r>
                  <a:rPr lang="en-GB" sz="1104" b="1">
                    <a:solidFill>
                      <a:prstClr val="black">
                        <a:hueOff val="0"/>
                        <a:satOff val="0"/>
                        <a:lumOff val="0"/>
                        <a:alphaOff val="0"/>
                      </a:prstClr>
                    </a:solidFill>
                    <a:latin typeface="Arial"/>
                  </a:rPr>
                  <a:t>Test if they work</a:t>
                </a:r>
                <a:endParaRPr lang="en-GB" sz="1600" b="1">
                  <a:solidFill>
                    <a:prstClr val="black">
                      <a:hueOff val="0"/>
                      <a:satOff val="0"/>
                      <a:lumOff val="0"/>
                      <a:alphaOff val="0"/>
                    </a:prstClr>
                  </a:solidFill>
                  <a:latin typeface="Arial"/>
                </a:endParaRPr>
              </a:p>
            </p:txBody>
          </p:sp>
        </p:grpSp>
        <p:sp>
          <p:nvSpPr>
            <p:cNvPr id="21" name="Arrow: Right 20">
              <a:extLst>
                <a:ext uri="{FF2B5EF4-FFF2-40B4-BE49-F238E27FC236}">
                  <a16:creationId xmlns:a16="http://schemas.microsoft.com/office/drawing/2014/main" id="{1D9D1756-C446-8309-7DC6-0AAEBBF4AF3B}"/>
                </a:ext>
              </a:extLst>
            </p:cNvPr>
            <p:cNvSpPr/>
            <p:nvPr/>
          </p:nvSpPr>
          <p:spPr>
            <a:xfrm rot="5400000">
              <a:off x="3335383" y="4465129"/>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grpSp>
          <p:nvGrpSpPr>
            <p:cNvPr id="22" name="Group 21">
              <a:extLst>
                <a:ext uri="{FF2B5EF4-FFF2-40B4-BE49-F238E27FC236}">
                  <a16:creationId xmlns:a16="http://schemas.microsoft.com/office/drawing/2014/main" id="{A1A470FE-3E7B-3619-BD98-68F442DEDEAC}"/>
                </a:ext>
              </a:extLst>
            </p:cNvPr>
            <p:cNvGrpSpPr/>
            <p:nvPr/>
          </p:nvGrpSpPr>
          <p:grpSpPr>
            <a:xfrm>
              <a:off x="2142236" y="4628894"/>
              <a:ext cx="2495470" cy="623867"/>
              <a:chOff x="1449192" y="4213469"/>
              <a:chExt cx="2495470" cy="623867"/>
            </a:xfrm>
          </p:grpSpPr>
          <p:sp>
            <p:nvSpPr>
              <p:cNvPr id="46" name="Rectangle: Rounded Corners 45">
                <a:extLst>
                  <a:ext uri="{FF2B5EF4-FFF2-40B4-BE49-F238E27FC236}">
                    <a16:creationId xmlns:a16="http://schemas.microsoft.com/office/drawing/2014/main" id="{65637D89-2F3A-5070-FF82-67D8DAB63C38}"/>
                  </a:ext>
                </a:extLst>
              </p:cNvPr>
              <p:cNvSpPr/>
              <p:nvPr/>
            </p:nvSpPr>
            <p:spPr>
              <a:xfrm>
                <a:off x="1449192" y="4213469"/>
                <a:ext cx="2495470" cy="623867"/>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p>
                <a:pPr defTabSz="914337">
                  <a:defRPr/>
                </a:pPr>
                <a:endParaRPr lang="en-GB" b="1">
                  <a:solidFill>
                    <a:prstClr val="black">
                      <a:hueOff val="0"/>
                      <a:satOff val="0"/>
                      <a:lumOff val="0"/>
                      <a:alphaOff val="0"/>
                    </a:prstClr>
                  </a:solidFill>
                  <a:latin typeface="Arial"/>
                </a:endParaRPr>
              </a:p>
            </p:txBody>
          </p:sp>
          <p:sp>
            <p:nvSpPr>
              <p:cNvPr id="47" name="Rectangle: Rounded Corners 19">
                <a:extLst>
                  <a:ext uri="{FF2B5EF4-FFF2-40B4-BE49-F238E27FC236}">
                    <a16:creationId xmlns:a16="http://schemas.microsoft.com/office/drawing/2014/main" id="{AFDB16D2-388A-265A-A77F-3D089EC85463}"/>
                  </a:ext>
                </a:extLst>
              </p:cNvPr>
              <p:cNvSpPr txBox="1"/>
              <p:nvPr/>
            </p:nvSpPr>
            <p:spPr>
              <a:xfrm>
                <a:off x="1467464" y="4231741"/>
                <a:ext cx="2458926" cy="58732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319" tIns="20319" rIns="20319" bIns="20319" numCol="1" spcCol="1270" anchor="ctr" anchorCtr="0">
                <a:noAutofit/>
              </a:bodyPr>
              <a:lstStyle/>
              <a:p>
                <a:pPr algn="ctr" defTabSz="490694">
                  <a:lnSpc>
                    <a:spcPct val="90000"/>
                  </a:lnSpc>
                  <a:spcBef>
                    <a:spcPct val="0"/>
                  </a:spcBef>
                  <a:spcAft>
                    <a:spcPct val="35000"/>
                  </a:spcAft>
                  <a:defRPr/>
                </a:pPr>
                <a:r>
                  <a:rPr lang="en-GB" sz="1104" b="1">
                    <a:solidFill>
                      <a:prstClr val="black">
                        <a:hueOff val="0"/>
                        <a:satOff val="0"/>
                        <a:lumOff val="0"/>
                        <a:alphaOff val="0"/>
                      </a:prstClr>
                    </a:solidFill>
                    <a:latin typeface="Arial"/>
                  </a:rPr>
                  <a:t>Share what we learn</a:t>
                </a:r>
                <a:endParaRPr lang="en-GB" sz="1600" b="1">
                  <a:solidFill>
                    <a:prstClr val="black">
                      <a:hueOff val="0"/>
                      <a:satOff val="0"/>
                      <a:lumOff val="0"/>
                      <a:alphaOff val="0"/>
                    </a:prstClr>
                  </a:solidFill>
                  <a:latin typeface="Arial"/>
                </a:endParaRPr>
              </a:p>
            </p:txBody>
          </p:sp>
        </p:grpSp>
        <p:grpSp>
          <p:nvGrpSpPr>
            <p:cNvPr id="23" name="Group 22">
              <a:extLst>
                <a:ext uri="{FF2B5EF4-FFF2-40B4-BE49-F238E27FC236}">
                  <a16:creationId xmlns:a16="http://schemas.microsoft.com/office/drawing/2014/main" id="{3E0311AD-2E9C-1D18-ADD3-B513553E8B26}"/>
                </a:ext>
              </a:extLst>
            </p:cNvPr>
            <p:cNvGrpSpPr/>
            <p:nvPr/>
          </p:nvGrpSpPr>
          <p:grpSpPr>
            <a:xfrm>
              <a:off x="5040313" y="417788"/>
              <a:ext cx="2951317" cy="623867"/>
              <a:chOff x="4347269" y="2363"/>
              <a:chExt cx="2951317" cy="623867"/>
            </a:xfrm>
          </p:grpSpPr>
          <p:sp>
            <p:nvSpPr>
              <p:cNvPr id="44" name="Rectangle: Rounded Corners 43">
                <a:extLst>
                  <a:ext uri="{FF2B5EF4-FFF2-40B4-BE49-F238E27FC236}">
                    <a16:creationId xmlns:a16="http://schemas.microsoft.com/office/drawing/2014/main" id="{EBE14C4E-95D4-E33B-DD94-C33ED3583810}"/>
                  </a:ext>
                </a:extLst>
              </p:cNvPr>
              <p:cNvSpPr/>
              <p:nvPr/>
            </p:nvSpPr>
            <p:spPr>
              <a:xfrm>
                <a:off x="4347269" y="2363"/>
                <a:ext cx="2951317" cy="62386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defTabSz="914337">
                  <a:defRPr/>
                </a:pPr>
                <a:endParaRPr lang="en-GB" b="1">
                  <a:solidFill>
                    <a:prstClr val="white"/>
                  </a:solidFill>
                  <a:latin typeface="Arial"/>
                </a:endParaRPr>
              </a:p>
            </p:txBody>
          </p:sp>
          <p:sp>
            <p:nvSpPr>
              <p:cNvPr id="45" name="Rectangle: Rounded Corners 21">
                <a:extLst>
                  <a:ext uri="{FF2B5EF4-FFF2-40B4-BE49-F238E27FC236}">
                    <a16:creationId xmlns:a16="http://schemas.microsoft.com/office/drawing/2014/main" id="{15982E47-BE59-E14A-A5C5-367EF923AF32}"/>
                  </a:ext>
                </a:extLst>
              </p:cNvPr>
              <p:cNvSpPr txBox="1"/>
              <p:nvPr/>
            </p:nvSpPr>
            <p:spPr>
              <a:xfrm>
                <a:off x="4365541" y="20635"/>
                <a:ext cx="2914773" cy="58732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4129" tIns="24129" rIns="24129" bIns="24129" numCol="1" spcCol="1270" anchor="ctr" anchorCtr="0">
                <a:noAutofit/>
              </a:bodyPr>
              <a:lstStyle/>
              <a:p>
                <a:pPr algn="ctr" defTabSz="582701">
                  <a:lnSpc>
                    <a:spcPct val="90000"/>
                  </a:lnSpc>
                  <a:spcBef>
                    <a:spcPct val="0"/>
                  </a:spcBef>
                  <a:spcAft>
                    <a:spcPct val="35000"/>
                  </a:spcAft>
                  <a:defRPr/>
                </a:pPr>
                <a:r>
                  <a:rPr lang="en-GB" sz="1311" b="1">
                    <a:solidFill>
                      <a:prstClr val="white"/>
                    </a:solidFill>
                    <a:latin typeface="Arial"/>
                  </a:rPr>
                  <a:t>Housing for Care Leavers</a:t>
                </a:r>
                <a:endParaRPr lang="en-GB" sz="1900" b="1">
                  <a:solidFill>
                    <a:prstClr val="white"/>
                  </a:solidFill>
                  <a:latin typeface="Arial"/>
                </a:endParaRPr>
              </a:p>
            </p:txBody>
          </p:sp>
        </p:grpSp>
        <p:grpSp>
          <p:nvGrpSpPr>
            <p:cNvPr id="24" name="Group 23">
              <a:extLst>
                <a:ext uri="{FF2B5EF4-FFF2-40B4-BE49-F238E27FC236}">
                  <a16:creationId xmlns:a16="http://schemas.microsoft.com/office/drawing/2014/main" id="{8973F897-A19E-7B97-F4BE-72BE0FFA9827}"/>
                </a:ext>
              </a:extLst>
            </p:cNvPr>
            <p:cNvGrpSpPr/>
            <p:nvPr/>
          </p:nvGrpSpPr>
          <p:grpSpPr>
            <a:xfrm>
              <a:off x="5319965" y="1278281"/>
              <a:ext cx="2495470" cy="623867"/>
              <a:chOff x="2028386" y="1021481"/>
              <a:chExt cx="3018143" cy="754535"/>
            </a:xfrm>
          </p:grpSpPr>
          <p:sp>
            <p:nvSpPr>
              <p:cNvPr id="42" name="Rectangle: Rounded Corners 41">
                <a:extLst>
                  <a:ext uri="{FF2B5EF4-FFF2-40B4-BE49-F238E27FC236}">
                    <a16:creationId xmlns:a16="http://schemas.microsoft.com/office/drawing/2014/main" id="{3F630A1B-C49A-0D0A-7B14-CB7F551BC548}"/>
                  </a:ext>
                </a:extLst>
              </p:cNvPr>
              <p:cNvSpPr/>
              <p:nvPr/>
            </p:nvSpPr>
            <p:spPr>
              <a:xfrm>
                <a:off x="2028386" y="1021481"/>
                <a:ext cx="3018143" cy="754535"/>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sp>
            <p:nvSpPr>
              <p:cNvPr id="43" name="Rectangle: Rounded Corners 4">
                <a:extLst>
                  <a:ext uri="{FF2B5EF4-FFF2-40B4-BE49-F238E27FC236}">
                    <a16:creationId xmlns:a16="http://schemas.microsoft.com/office/drawing/2014/main" id="{787E50C3-8AF4-AC8B-868D-CC5E0180FC2B}"/>
                  </a:ext>
                </a:extLst>
              </p:cNvPr>
              <p:cNvSpPr txBox="1"/>
              <p:nvPr/>
            </p:nvSpPr>
            <p:spPr>
              <a:xfrm>
                <a:off x="2050486" y="1043581"/>
                <a:ext cx="2973943" cy="7103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950" tIns="19950" rIns="19950" bIns="19950" numCol="1" spcCol="1270" anchor="ctr" anchorCtr="0">
                <a:noAutofit/>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algn="ctr" defTabSz="481776">
                  <a:lnSpc>
                    <a:spcPct val="90000"/>
                  </a:lnSpc>
                  <a:spcBef>
                    <a:spcPct val="0"/>
                  </a:spcBef>
                  <a:spcAft>
                    <a:spcPct val="35000"/>
                  </a:spcAft>
                  <a:defRPr/>
                </a:pPr>
                <a:r>
                  <a:rPr lang="en-GB" sz="1084" b="1">
                    <a:solidFill>
                      <a:prstClr val="black"/>
                    </a:solidFill>
                    <a:latin typeface="Arial"/>
                  </a:rPr>
                  <a:t>Work with people and organisations who can help</a:t>
                </a:r>
                <a:endParaRPr lang="en-GB" sz="1571" b="1">
                  <a:solidFill>
                    <a:prstClr val="black"/>
                  </a:solidFill>
                  <a:latin typeface="Arial"/>
                </a:endParaRPr>
              </a:p>
            </p:txBody>
          </p:sp>
        </p:grpSp>
        <p:sp>
          <p:nvSpPr>
            <p:cNvPr id="25" name="Arrow: Right 24">
              <a:extLst>
                <a:ext uri="{FF2B5EF4-FFF2-40B4-BE49-F238E27FC236}">
                  <a16:creationId xmlns:a16="http://schemas.microsoft.com/office/drawing/2014/main" id="{603FD386-42A0-71A4-04B8-272CCFD40B2B}"/>
                </a:ext>
              </a:extLst>
            </p:cNvPr>
            <p:cNvSpPr/>
            <p:nvPr/>
          </p:nvSpPr>
          <p:spPr>
            <a:xfrm rot="5400000">
              <a:off x="6513112" y="1956737"/>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grpSp>
          <p:nvGrpSpPr>
            <p:cNvPr id="26" name="Group 25">
              <a:extLst>
                <a:ext uri="{FF2B5EF4-FFF2-40B4-BE49-F238E27FC236}">
                  <a16:creationId xmlns:a16="http://schemas.microsoft.com/office/drawing/2014/main" id="{088AFE12-97E5-F6DB-904E-275709467D51}"/>
                </a:ext>
              </a:extLst>
            </p:cNvPr>
            <p:cNvGrpSpPr/>
            <p:nvPr/>
          </p:nvGrpSpPr>
          <p:grpSpPr>
            <a:xfrm>
              <a:off x="5319965" y="2120502"/>
              <a:ext cx="2495470" cy="623867"/>
              <a:chOff x="2028386" y="2040104"/>
              <a:chExt cx="3018143" cy="754535"/>
            </a:xfrm>
          </p:grpSpPr>
          <p:sp>
            <p:nvSpPr>
              <p:cNvPr id="40" name="Rectangle: Rounded Corners 39">
                <a:extLst>
                  <a:ext uri="{FF2B5EF4-FFF2-40B4-BE49-F238E27FC236}">
                    <a16:creationId xmlns:a16="http://schemas.microsoft.com/office/drawing/2014/main" id="{A411FD9A-571C-A35C-CB77-D3E641DF77B2}"/>
                  </a:ext>
                </a:extLst>
              </p:cNvPr>
              <p:cNvSpPr/>
              <p:nvPr/>
            </p:nvSpPr>
            <p:spPr>
              <a:xfrm>
                <a:off x="2028386" y="2040104"/>
                <a:ext cx="3018143" cy="754535"/>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sp>
            <p:nvSpPr>
              <p:cNvPr id="41" name="Rectangle: Rounded Corners 7">
                <a:extLst>
                  <a:ext uri="{FF2B5EF4-FFF2-40B4-BE49-F238E27FC236}">
                    <a16:creationId xmlns:a16="http://schemas.microsoft.com/office/drawing/2014/main" id="{1116AB2D-89BC-58E0-65EC-10D0D5E5A449}"/>
                  </a:ext>
                </a:extLst>
              </p:cNvPr>
              <p:cNvSpPr txBox="1"/>
              <p:nvPr/>
            </p:nvSpPr>
            <p:spPr>
              <a:xfrm>
                <a:off x="2050486" y="2062204"/>
                <a:ext cx="2973943" cy="7103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950" tIns="19950" rIns="19950" bIns="19950" numCol="1" spcCol="1270" anchor="ctr" anchorCtr="0">
                <a:noAutofit/>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algn="ctr" defTabSz="481776">
                  <a:lnSpc>
                    <a:spcPct val="90000"/>
                  </a:lnSpc>
                  <a:spcBef>
                    <a:spcPct val="0"/>
                  </a:spcBef>
                  <a:spcAft>
                    <a:spcPct val="35000"/>
                  </a:spcAft>
                  <a:defRPr/>
                </a:pPr>
                <a:r>
                  <a:rPr lang="en-GB" sz="1084" b="1">
                    <a:solidFill>
                      <a:prstClr val="black"/>
                    </a:solidFill>
                    <a:latin typeface="Arial"/>
                  </a:rPr>
                  <a:t>Plan better approaches</a:t>
                </a:r>
                <a:endParaRPr lang="en-GB" sz="1571" b="1">
                  <a:solidFill>
                    <a:prstClr val="black"/>
                  </a:solidFill>
                  <a:latin typeface="Arial"/>
                </a:endParaRPr>
              </a:p>
            </p:txBody>
          </p:sp>
        </p:grpSp>
        <p:sp>
          <p:nvSpPr>
            <p:cNvPr id="27" name="Arrow: Right 26">
              <a:extLst>
                <a:ext uri="{FF2B5EF4-FFF2-40B4-BE49-F238E27FC236}">
                  <a16:creationId xmlns:a16="http://schemas.microsoft.com/office/drawing/2014/main" id="{C30D860A-BC8F-3059-6EB8-AC59C68C1DB3}"/>
                </a:ext>
              </a:extLst>
            </p:cNvPr>
            <p:cNvSpPr/>
            <p:nvPr/>
          </p:nvSpPr>
          <p:spPr>
            <a:xfrm rot="5400000">
              <a:off x="6513112" y="2798958"/>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grpSp>
          <p:nvGrpSpPr>
            <p:cNvPr id="28" name="Group 27">
              <a:extLst>
                <a:ext uri="{FF2B5EF4-FFF2-40B4-BE49-F238E27FC236}">
                  <a16:creationId xmlns:a16="http://schemas.microsoft.com/office/drawing/2014/main" id="{7A9F769A-6CA5-866C-F127-E87C9849F5F6}"/>
                </a:ext>
              </a:extLst>
            </p:cNvPr>
            <p:cNvGrpSpPr/>
            <p:nvPr/>
          </p:nvGrpSpPr>
          <p:grpSpPr>
            <a:xfrm>
              <a:off x="5319965" y="2962723"/>
              <a:ext cx="2495470" cy="623867"/>
              <a:chOff x="2028386" y="3058728"/>
              <a:chExt cx="3018143" cy="754535"/>
            </a:xfrm>
          </p:grpSpPr>
          <p:sp>
            <p:nvSpPr>
              <p:cNvPr id="38" name="Rectangle: Rounded Corners 37">
                <a:extLst>
                  <a:ext uri="{FF2B5EF4-FFF2-40B4-BE49-F238E27FC236}">
                    <a16:creationId xmlns:a16="http://schemas.microsoft.com/office/drawing/2014/main" id="{A397DCEA-2ACA-7CF9-6A6C-BC71AB46C961}"/>
                  </a:ext>
                </a:extLst>
              </p:cNvPr>
              <p:cNvSpPr/>
              <p:nvPr/>
            </p:nvSpPr>
            <p:spPr>
              <a:xfrm>
                <a:off x="2028386" y="3058728"/>
                <a:ext cx="3018143" cy="754535"/>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sp>
            <p:nvSpPr>
              <p:cNvPr id="39" name="Rectangle: Rounded Corners 10">
                <a:extLst>
                  <a:ext uri="{FF2B5EF4-FFF2-40B4-BE49-F238E27FC236}">
                    <a16:creationId xmlns:a16="http://schemas.microsoft.com/office/drawing/2014/main" id="{59DA8AE2-EE29-C4C4-2529-946A1BA926D6}"/>
                  </a:ext>
                </a:extLst>
              </p:cNvPr>
              <p:cNvSpPr txBox="1"/>
              <p:nvPr/>
            </p:nvSpPr>
            <p:spPr>
              <a:xfrm>
                <a:off x="2050486" y="3080828"/>
                <a:ext cx="2973943" cy="7103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950" tIns="19950" rIns="19950" bIns="19950" numCol="1" spcCol="1270" anchor="ctr" anchorCtr="0">
                <a:noAutofit/>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algn="ctr" defTabSz="481776">
                  <a:lnSpc>
                    <a:spcPct val="90000"/>
                  </a:lnSpc>
                  <a:spcBef>
                    <a:spcPct val="0"/>
                  </a:spcBef>
                  <a:spcAft>
                    <a:spcPct val="35000"/>
                  </a:spcAft>
                  <a:defRPr/>
                </a:pPr>
                <a:r>
                  <a:rPr lang="en-GB" sz="1084" b="1">
                    <a:solidFill>
                      <a:prstClr val="black"/>
                    </a:solidFill>
                    <a:latin typeface="Arial"/>
                  </a:rPr>
                  <a:t>Work out if they are doable</a:t>
                </a:r>
                <a:endParaRPr lang="en-GB" sz="1571" b="1">
                  <a:solidFill>
                    <a:prstClr val="black"/>
                  </a:solidFill>
                  <a:latin typeface="Arial"/>
                </a:endParaRPr>
              </a:p>
            </p:txBody>
          </p:sp>
        </p:grpSp>
        <p:sp>
          <p:nvSpPr>
            <p:cNvPr id="29" name="Arrow: Right 28">
              <a:extLst>
                <a:ext uri="{FF2B5EF4-FFF2-40B4-BE49-F238E27FC236}">
                  <a16:creationId xmlns:a16="http://schemas.microsoft.com/office/drawing/2014/main" id="{3B49211E-4F26-87E8-F9E8-FFF3E211A7E6}"/>
                </a:ext>
              </a:extLst>
            </p:cNvPr>
            <p:cNvSpPr/>
            <p:nvPr/>
          </p:nvSpPr>
          <p:spPr>
            <a:xfrm rot="5400000">
              <a:off x="6513112" y="3641180"/>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grpSp>
          <p:nvGrpSpPr>
            <p:cNvPr id="30" name="Group 29">
              <a:extLst>
                <a:ext uri="{FF2B5EF4-FFF2-40B4-BE49-F238E27FC236}">
                  <a16:creationId xmlns:a16="http://schemas.microsoft.com/office/drawing/2014/main" id="{AE09812F-C215-3947-1425-CF307D8EC40F}"/>
                </a:ext>
              </a:extLst>
            </p:cNvPr>
            <p:cNvGrpSpPr/>
            <p:nvPr/>
          </p:nvGrpSpPr>
          <p:grpSpPr>
            <a:xfrm>
              <a:off x="5319965" y="3804944"/>
              <a:ext cx="2495470" cy="623867"/>
              <a:chOff x="2028386" y="4077351"/>
              <a:chExt cx="3018143" cy="754535"/>
            </a:xfrm>
          </p:grpSpPr>
          <p:sp>
            <p:nvSpPr>
              <p:cNvPr id="36" name="Rectangle: Rounded Corners 35">
                <a:extLst>
                  <a:ext uri="{FF2B5EF4-FFF2-40B4-BE49-F238E27FC236}">
                    <a16:creationId xmlns:a16="http://schemas.microsoft.com/office/drawing/2014/main" id="{511A6FDA-B0DA-7ADD-7262-45CBFF0AE14C}"/>
                  </a:ext>
                </a:extLst>
              </p:cNvPr>
              <p:cNvSpPr/>
              <p:nvPr/>
            </p:nvSpPr>
            <p:spPr>
              <a:xfrm>
                <a:off x="2028386" y="4077351"/>
                <a:ext cx="3018143" cy="754535"/>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sp>
            <p:nvSpPr>
              <p:cNvPr id="37" name="Rectangle: Rounded Corners 13">
                <a:extLst>
                  <a:ext uri="{FF2B5EF4-FFF2-40B4-BE49-F238E27FC236}">
                    <a16:creationId xmlns:a16="http://schemas.microsoft.com/office/drawing/2014/main" id="{31B9266A-A8E6-78DF-D3BD-488A56AD1302}"/>
                  </a:ext>
                </a:extLst>
              </p:cNvPr>
              <p:cNvSpPr txBox="1"/>
              <p:nvPr/>
            </p:nvSpPr>
            <p:spPr>
              <a:xfrm>
                <a:off x="2050486" y="4099451"/>
                <a:ext cx="2973943" cy="7103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950" tIns="19950" rIns="19950" bIns="19950" numCol="1" spcCol="1270" anchor="ctr" anchorCtr="0">
                <a:noAutofit/>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algn="ctr" defTabSz="481776">
                  <a:lnSpc>
                    <a:spcPct val="90000"/>
                  </a:lnSpc>
                  <a:spcBef>
                    <a:spcPct val="0"/>
                  </a:spcBef>
                  <a:spcAft>
                    <a:spcPct val="35000"/>
                  </a:spcAft>
                  <a:defRPr/>
                </a:pPr>
                <a:r>
                  <a:rPr lang="en-GB" sz="1084" b="1">
                    <a:solidFill>
                      <a:prstClr val="black"/>
                    </a:solidFill>
                    <a:latin typeface="Arial"/>
                  </a:rPr>
                  <a:t>Test if they work</a:t>
                </a:r>
                <a:endParaRPr lang="en-GB" sz="1571" b="1">
                  <a:solidFill>
                    <a:prstClr val="black"/>
                  </a:solidFill>
                  <a:latin typeface="Arial"/>
                </a:endParaRPr>
              </a:p>
            </p:txBody>
          </p:sp>
        </p:grpSp>
        <p:sp>
          <p:nvSpPr>
            <p:cNvPr id="31" name="Arrow: Right 30">
              <a:extLst>
                <a:ext uri="{FF2B5EF4-FFF2-40B4-BE49-F238E27FC236}">
                  <a16:creationId xmlns:a16="http://schemas.microsoft.com/office/drawing/2014/main" id="{B7C37229-1C8F-AA48-6017-DAC931E1445D}"/>
                </a:ext>
              </a:extLst>
            </p:cNvPr>
            <p:cNvSpPr/>
            <p:nvPr/>
          </p:nvSpPr>
          <p:spPr>
            <a:xfrm rot="5400000">
              <a:off x="6513112" y="4483401"/>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grpSp>
          <p:nvGrpSpPr>
            <p:cNvPr id="32" name="Group 31">
              <a:extLst>
                <a:ext uri="{FF2B5EF4-FFF2-40B4-BE49-F238E27FC236}">
                  <a16:creationId xmlns:a16="http://schemas.microsoft.com/office/drawing/2014/main" id="{56CC02BB-033A-F2A9-8AA8-A951DC0667B6}"/>
                </a:ext>
              </a:extLst>
            </p:cNvPr>
            <p:cNvGrpSpPr/>
            <p:nvPr/>
          </p:nvGrpSpPr>
          <p:grpSpPr>
            <a:xfrm>
              <a:off x="5319965" y="4647166"/>
              <a:ext cx="2495470" cy="623867"/>
              <a:chOff x="2028386" y="5095975"/>
              <a:chExt cx="3018143" cy="754535"/>
            </a:xfrm>
          </p:grpSpPr>
          <p:sp>
            <p:nvSpPr>
              <p:cNvPr id="34" name="Rectangle: Rounded Corners 33">
                <a:extLst>
                  <a:ext uri="{FF2B5EF4-FFF2-40B4-BE49-F238E27FC236}">
                    <a16:creationId xmlns:a16="http://schemas.microsoft.com/office/drawing/2014/main" id="{A4AC69A5-67B4-1B3F-762A-77FC34A97F20}"/>
                  </a:ext>
                </a:extLst>
              </p:cNvPr>
              <p:cNvSpPr/>
              <p:nvPr/>
            </p:nvSpPr>
            <p:spPr>
              <a:xfrm>
                <a:off x="2028386" y="5095975"/>
                <a:ext cx="3018143" cy="754535"/>
              </a:xfrm>
              <a:prstGeom prst="roundRect">
                <a:avLst>
                  <a:gd name="adj" fmla="val 10000"/>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sp>
            <p:nvSpPr>
              <p:cNvPr id="35" name="Rectangle: Rounded Corners 16">
                <a:extLst>
                  <a:ext uri="{FF2B5EF4-FFF2-40B4-BE49-F238E27FC236}">
                    <a16:creationId xmlns:a16="http://schemas.microsoft.com/office/drawing/2014/main" id="{444D4108-0575-FBE4-0BED-DB60CD5411B9}"/>
                  </a:ext>
                </a:extLst>
              </p:cNvPr>
              <p:cNvSpPr txBox="1"/>
              <p:nvPr/>
            </p:nvSpPr>
            <p:spPr>
              <a:xfrm>
                <a:off x="2050486" y="5118075"/>
                <a:ext cx="2973943" cy="71033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9950" tIns="19950" rIns="19950" bIns="19950" numCol="1" spcCol="1270" anchor="ctr" anchorCtr="0">
                <a:noAutofit/>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algn="ctr" defTabSz="481776">
                  <a:lnSpc>
                    <a:spcPct val="90000"/>
                  </a:lnSpc>
                  <a:spcBef>
                    <a:spcPct val="0"/>
                  </a:spcBef>
                  <a:spcAft>
                    <a:spcPct val="35000"/>
                  </a:spcAft>
                  <a:defRPr/>
                </a:pPr>
                <a:r>
                  <a:rPr lang="en-GB" sz="1084" b="1">
                    <a:solidFill>
                      <a:prstClr val="black"/>
                    </a:solidFill>
                    <a:latin typeface="Arial"/>
                  </a:rPr>
                  <a:t>Share what we learn</a:t>
                </a:r>
                <a:endParaRPr lang="en-GB" sz="1571" b="1">
                  <a:solidFill>
                    <a:prstClr val="black"/>
                  </a:solidFill>
                  <a:latin typeface="Arial"/>
                </a:endParaRPr>
              </a:p>
            </p:txBody>
          </p:sp>
        </p:grpSp>
        <p:sp>
          <p:nvSpPr>
            <p:cNvPr id="33" name="Arrow: Right 32">
              <a:extLst>
                <a:ext uri="{FF2B5EF4-FFF2-40B4-BE49-F238E27FC236}">
                  <a16:creationId xmlns:a16="http://schemas.microsoft.com/office/drawing/2014/main" id="{15842DCF-36D3-117C-13A1-201E9CBF34EE}"/>
                </a:ext>
              </a:extLst>
            </p:cNvPr>
            <p:cNvSpPr/>
            <p:nvPr/>
          </p:nvSpPr>
          <p:spPr>
            <a:xfrm rot="5400000">
              <a:off x="6513111" y="1114516"/>
              <a:ext cx="109176" cy="109176"/>
            </a:xfrm>
            <a:prstGeom prst="rightArrow">
              <a:avLst>
                <a:gd name="adj1" fmla="val 667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a:lstStyle>
            <a:p>
              <a:pPr defTabSz="755975">
                <a:defRPr/>
              </a:pPr>
              <a:endParaRPr lang="en-GB" sz="1230" b="1">
                <a:solidFill>
                  <a:prstClr val="black"/>
                </a:solidFill>
                <a:latin typeface="Arial"/>
              </a:endParaRPr>
            </a:p>
          </p:txBody>
        </p:sp>
      </p:grpSp>
    </p:spTree>
    <p:extLst>
      <p:ext uri="{BB962C8B-B14F-4D97-AF65-F5344CB8AC3E}">
        <p14:creationId xmlns:p14="http://schemas.microsoft.com/office/powerpoint/2010/main" val="2985246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F3DC8-40AE-D022-5EC5-C5EE22AE80D8}"/>
            </a:ext>
          </a:extLst>
        </p:cNvPr>
        <p:cNvGrpSpPr/>
        <p:nvPr/>
      </p:nvGrpSpPr>
      <p:grpSpPr>
        <a:xfrm>
          <a:off x="0" y="0"/>
          <a:ext cx="0" cy="0"/>
          <a:chOff x="0" y="0"/>
          <a:chExt cx="0" cy="0"/>
        </a:xfrm>
      </p:grpSpPr>
      <p:sp>
        <p:nvSpPr>
          <p:cNvPr id="82" name="CustomShape 1">
            <a:extLst>
              <a:ext uri="{FF2B5EF4-FFF2-40B4-BE49-F238E27FC236}">
                <a16:creationId xmlns:a16="http://schemas.microsoft.com/office/drawing/2014/main" id="{39FFBCE6-627D-CA0C-87E3-414D1AC0B05E}"/>
              </a:ext>
            </a:extLst>
          </p:cNvPr>
          <p:cNvSpPr/>
          <p:nvPr/>
        </p:nvSpPr>
        <p:spPr>
          <a:xfrm>
            <a:off x="288000" y="245586"/>
            <a:ext cx="8472279" cy="746519"/>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defRPr/>
            </a:pPr>
            <a:r>
              <a:rPr kumimoji="0" lang="en-GB" sz="4000" b="1" i="0" u="none" strike="noStrike" kern="1200" cap="none" spc="-1" normalizeH="0" baseline="0" noProof="0" dirty="0">
                <a:ln>
                  <a:noFill/>
                </a:ln>
                <a:solidFill>
                  <a:srgbClr val="21224A"/>
                </a:solidFill>
                <a:effectLst/>
                <a:uLnTx/>
                <a:uFillTx/>
                <a:latin typeface="Zain" panose="00000900000000000000" pitchFamily="2" charset="-78"/>
                <a:ea typeface="billy"/>
                <a:cs typeface="Zain"/>
              </a:rPr>
              <a:t>Routes to Roofs (housing pathway)</a:t>
            </a:r>
            <a:r>
              <a:rPr lang="en-GB" sz="4000" b="1" spc="-1" dirty="0">
                <a:solidFill>
                  <a:srgbClr val="21224A"/>
                </a:solidFill>
                <a:latin typeface="Zain" panose="00000900000000000000" pitchFamily="2" charset="-78"/>
                <a:ea typeface="billy"/>
                <a:cs typeface="Zain"/>
              </a:rPr>
              <a:t>-</a:t>
            </a:r>
            <a:r>
              <a:rPr kumimoji="0" lang="en-GB" sz="4000" b="1" i="0" u="none" strike="noStrike" kern="1200" cap="none" spc="-1" normalizeH="0" baseline="0" noProof="0" dirty="0">
                <a:ln>
                  <a:noFill/>
                </a:ln>
                <a:solidFill>
                  <a:srgbClr val="21224A"/>
                </a:solidFill>
                <a:effectLst/>
                <a:uLnTx/>
                <a:uFillTx/>
                <a:latin typeface="Zain" panose="00000900000000000000" pitchFamily="2" charset="-78"/>
                <a:ea typeface="billy"/>
                <a:cs typeface="Zain"/>
              </a:rPr>
              <a:t>Outcomes and </a:t>
            </a:r>
            <a:r>
              <a:rPr lang="en-GB" sz="4000" b="1" spc="-1" dirty="0">
                <a:solidFill>
                  <a:srgbClr val="21224A"/>
                </a:solidFill>
                <a:latin typeface="Zain" panose="00000900000000000000" pitchFamily="2" charset="-78"/>
                <a:ea typeface="billy"/>
                <a:cs typeface="Zain"/>
              </a:rPr>
              <a:t>outputs</a:t>
            </a:r>
            <a:endParaRPr kumimoji="0" lang="en-GB" sz="4000" b="1" i="0" u="none" strike="noStrike" kern="1200" cap="none" spc="-1" normalizeH="0" baseline="0" noProof="0" dirty="0">
              <a:ln>
                <a:noFill/>
              </a:ln>
              <a:solidFill>
                <a:srgbClr val="21224A"/>
              </a:solidFill>
              <a:effectLst/>
              <a:uLnTx/>
              <a:uFillTx/>
              <a:latin typeface="Zain" panose="00000900000000000000" pitchFamily="2" charset="-78"/>
              <a:ea typeface="billy"/>
              <a:cs typeface="Zain"/>
            </a:endParaRPr>
          </a:p>
        </p:txBody>
      </p:sp>
      <p:pic>
        <p:nvPicPr>
          <p:cNvPr id="3" name="Picture 2" descr="A purple and blue text with pink dots&#10;&#10;AI-generated content may be incorrect.">
            <a:extLst>
              <a:ext uri="{FF2B5EF4-FFF2-40B4-BE49-F238E27FC236}">
                <a16:creationId xmlns:a16="http://schemas.microsoft.com/office/drawing/2014/main" id="{E23277B1-40E1-63D2-1F4A-C3BFC3D94633}"/>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graphicFrame>
        <p:nvGraphicFramePr>
          <p:cNvPr id="4" name="Table 3">
            <a:extLst>
              <a:ext uri="{FF2B5EF4-FFF2-40B4-BE49-F238E27FC236}">
                <a16:creationId xmlns:a16="http://schemas.microsoft.com/office/drawing/2014/main" id="{81F1B076-DFBD-DA3A-BB66-AF963EB74737}"/>
              </a:ext>
            </a:extLst>
          </p:cNvPr>
          <p:cNvGraphicFramePr>
            <a:graphicFrameLocks noGrp="1"/>
          </p:cNvGraphicFramePr>
          <p:nvPr>
            <p:extLst>
              <p:ext uri="{D42A27DB-BD31-4B8C-83A1-F6EECF244321}">
                <p14:modId xmlns:p14="http://schemas.microsoft.com/office/powerpoint/2010/main" val="3970111666"/>
              </p:ext>
            </p:extLst>
          </p:nvPr>
        </p:nvGraphicFramePr>
        <p:xfrm>
          <a:off x="182527" y="1208314"/>
          <a:ext cx="9715569" cy="3421280"/>
        </p:xfrm>
        <a:graphic>
          <a:graphicData uri="http://schemas.openxmlformats.org/drawingml/2006/table">
            <a:tbl>
              <a:tblPr firstRow="1" firstCol="1" bandRow="1">
                <a:tableStyleId>{00A15C55-8517-42AA-B614-E9B94910E393}</a:tableStyleId>
              </a:tblPr>
              <a:tblGrid>
                <a:gridCol w="2936230">
                  <a:extLst>
                    <a:ext uri="{9D8B030D-6E8A-4147-A177-3AD203B41FA5}">
                      <a16:colId xmlns:a16="http://schemas.microsoft.com/office/drawing/2014/main" val="4236369103"/>
                    </a:ext>
                  </a:extLst>
                </a:gridCol>
                <a:gridCol w="6779339">
                  <a:extLst>
                    <a:ext uri="{9D8B030D-6E8A-4147-A177-3AD203B41FA5}">
                      <a16:colId xmlns:a16="http://schemas.microsoft.com/office/drawing/2014/main" val="1781714974"/>
                    </a:ext>
                  </a:extLst>
                </a:gridCol>
              </a:tblGrid>
              <a:tr h="2998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u="none" strike="noStrike" kern="1200" cap="none" spc="-1" normalizeH="0" baseline="0" dirty="0">
                          <a:ln>
                            <a:noFill/>
                          </a:ln>
                          <a:solidFill>
                            <a:schemeClr val="bg1"/>
                          </a:solidFill>
                          <a:effectLst/>
                          <a:uLnTx/>
                          <a:uFillTx/>
                        </a:rPr>
                        <a:t> Key outcomes </a:t>
                      </a:r>
                      <a:endParaRPr kumimoji="0" lang="en-GB" sz="1400" b="1" i="0" u="none" strike="noStrike" kern="1200" cap="none" spc="-1" normalizeH="0" baseline="0" dirty="0">
                        <a:ln>
                          <a:noFill/>
                        </a:ln>
                        <a:solidFill>
                          <a:schemeClr val="bg1"/>
                        </a:solidFill>
                        <a:effectLst/>
                        <a:uLnTx/>
                        <a:uFillTx/>
                        <a:latin typeface="Gotham Book" panose="02000604040000020004" pitchFamily="50" charset="0"/>
                        <a:ea typeface="+mn-ea"/>
                        <a:cs typeface="+mn-cs"/>
                      </a:endParaRP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1" u="none" strike="noStrike" kern="1200" cap="none" spc="-1" normalizeH="0" baseline="0" dirty="0">
                          <a:ln>
                            <a:noFill/>
                          </a:ln>
                          <a:solidFill>
                            <a:schemeClr val="bg1"/>
                          </a:solidFill>
                          <a:effectLst/>
                          <a:uLnTx/>
                          <a:uFillTx/>
                        </a:rPr>
                        <a:t> Progress indicators </a:t>
                      </a:r>
                      <a:endParaRPr kumimoji="0" lang="en-GB" sz="1400" b="1" i="0" u="none" strike="noStrike" kern="1200" cap="none" spc="-1" normalizeH="0" baseline="0" dirty="0">
                        <a:ln>
                          <a:noFill/>
                        </a:ln>
                        <a:solidFill>
                          <a:schemeClr val="bg1"/>
                        </a:solidFill>
                        <a:effectLst/>
                        <a:uLnTx/>
                        <a:uFillTx/>
                        <a:latin typeface="Gotham Book" panose="02000604040000020004" pitchFamily="50" charset="0"/>
                        <a:ea typeface="+mn-ea"/>
                        <a:cs typeface="+mn-cs"/>
                      </a:endParaRPr>
                    </a:p>
                  </a:txBody>
                  <a:tcPr marL="0" marR="0" marT="0" marB="0"/>
                </a:tc>
                <a:extLst>
                  <a:ext uri="{0D108BD9-81ED-4DB2-BD59-A6C34878D82A}">
                    <a16:rowId xmlns:a16="http://schemas.microsoft.com/office/drawing/2014/main" val="2457053765"/>
                  </a:ext>
                </a:extLst>
              </a:tr>
              <a:tr h="21240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u="none" strike="noStrike" kern="1200" cap="none" spc="-1" normalizeH="0" baseline="0" dirty="0">
                          <a:ln>
                            <a:noFill/>
                          </a:ln>
                          <a:solidFill>
                            <a:schemeClr val="bg1"/>
                          </a:solidFill>
                          <a:effectLst/>
                          <a:uLnTx/>
                          <a:uFillTx/>
                        </a:rPr>
                        <a:t>Improved housing pathways for care leavers leading to improved housing security and agency.   </a:t>
                      </a:r>
                      <a:endParaRPr kumimoji="0" lang="en-GB" sz="1400" b="1" i="0" u="none" strike="noStrike" kern="1200" cap="none" spc="-1" normalizeH="0" baseline="0" dirty="0">
                        <a:ln>
                          <a:noFill/>
                        </a:ln>
                        <a:solidFill>
                          <a:schemeClr val="bg1"/>
                        </a:solidFill>
                        <a:effectLst/>
                        <a:uLnTx/>
                        <a:uFillTx/>
                        <a:latin typeface="Gotham Book" panose="02000604040000020004" pitchFamily="50" charset="0"/>
                        <a:ea typeface="+mn-ea"/>
                        <a:cs typeface="+mn-cs"/>
                      </a:endParaRP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u="none" strike="noStrike" kern="1200" cap="none" spc="-1" normalizeH="0" baseline="0" dirty="0">
                          <a:ln>
                            <a:noFill/>
                          </a:ln>
                          <a:solidFill>
                            <a:prstClr val="black"/>
                          </a:solidFill>
                          <a:effectLst/>
                          <a:uLnTx/>
                          <a:uFillTx/>
                        </a:rPr>
                        <a:t>At least 2 approaches tested, delivered and independently evaluated to improve housing pathways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u="none" strike="noStrike" kern="1200" cap="none" spc="-1" normalizeH="0" baseline="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cap="none" spc="-1" normalizeH="0" baseline="0" dirty="0">
                          <a:ln>
                            <a:noFill/>
                          </a:ln>
                          <a:solidFill>
                            <a:prstClr val="black"/>
                          </a:solidFill>
                          <a:effectLst/>
                          <a:uLnTx/>
                          <a:uFillTx/>
                          <a:latin typeface="+mn-lt"/>
                          <a:ea typeface="+mn-ea"/>
                          <a:cs typeface="+mn-cs"/>
                        </a:rPr>
                        <a:t>Creative</a:t>
                      </a:r>
                      <a:r>
                        <a:rPr kumimoji="0" lang="en-GB" sz="1400" b="0" i="0" u="none" strike="noStrike" kern="1200" cap="none" spc="-1" normalizeH="0" baseline="0" dirty="0">
                          <a:ln>
                            <a:noFill/>
                          </a:ln>
                          <a:solidFill>
                            <a:prstClr val="black"/>
                          </a:solidFill>
                          <a:effectLst/>
                          <a:uLnTx/>
                          <a:uFillTx/>
                          <a:latin typeface="+mn-lt"/>
                          <a:ea typeface="+mn-ea"/>
                          <a:cs typeface="+mn-cs"/>
                        </a:rPr>
                        <a:t> and collaborative approaches to providing housing solutions adopted by local authorities, housing providers, Staying Close and Personal Assistants</a:t>
                      </a:r>
                      <a:r>
                        <a:rPr lang="en-GB" sz="1400" b="0" i="0" u="none" strike="noStrike" kern="1200" cap="none" spc="-1" normalizeH="0" baseline="0" dirty="0">
                          <a:ln>
                            <a:noFill/>
                          </a:ln>
                          <a:solidFill>
                            <a:prstClr val="black"/>
                          </a:solidFill>
                          <a:effectLst/>
                          <a:uLnTx/>
                          <a:uFillTx/>
                          <a:latin typeface="+mn-lt"/>
                          <a:ea typeface="+mn-ea"/>
                          <a:cs typeface="+mn-cs"/>
                        </a:rPr>
                        <a:t>,</a:t>
                      </a:r>
                      <a:r>
                        <a:rPr kumimoji="0" lang="en-GB" sz="1400" b="0" i="0" u="none" strike="noStrike" kern="1200" cap="none" spc="-1" normalizeH="0" baseline="0" dirty="0">
                          <a:ln>
                            <a:noFill/>
                          </a:ln>
                          <a:solidFill>
                            <a:prstClr val="black"/>
                          </a:solidFill>
                          <a:effectLst/>
                          <a:uLnTx/>
                          <a:uFillTx/>
                          <a:latin typeface="+mn-lt"/>
                          <a:ea typeface="+mn-ea"/>
                          <a:cs typeface="+mn-cs"/>
                        </a:rPr>
                        <a:t> corporate parenting teams</a:t>
                      </a:r>
                      <a:r>
                        <a:rPr lang="en-GB" sz="1400" b="0" i="0" u="none" strike="noStrike" kern="1200" cap="none" spc="-1" normalizeH="0" baseline="0" dirty="0">
                          <a:ln>
                            <a:noFill/>
                          </a:ln>
                          <a:solidFill>
                            <a:prstClr val="black"/>
                          </a:solidFill>
                          <a:effectLst/>
                          <a:uLnTx/>
                          <a:uFillTx/>
                          <a:latin typeface="+mn-lt"/>
                          <a:ea typeface="+mn-ea"/>
                          <a:cs typeface="+mn-cs"/>
                        </a:rPr>
                        <a:t> and VCSE </a:t>
                      </a:r>
                      <a:endParaRPr kumimoji="0" lang="en-GB" sz="1400" b="0" i="0" u="none" strike="noStrike" kern="1200" cap="none" spc="-1" normalizeH="0" baseline="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u="none" strike="noStrike" kern="1200" cap="none" spc="-1" normalizeH="0" baseline="0" dirty="0">
                        <a:ln>
                          <a:noFill/>
                        </a:ln>
                        <a:solidFill>
                          <a:prstClr val="black"/>
                        </a:solidFill>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u="none" strike="noStrike" kern="1200" cap="none" spc="-1" normalizeH="0" baseline="0" dirty="0">
                          <a:ln>
                            <a:noFill/>
                          </a:ln>
                          <a:solidFill>
                            <a:prstClr val="black"/>
                          </a:solidFill>
                          <a:effectLst/>
                          <a:uLnTx/>
                          <a:uFillTx/>
                        </a:rPr>
                        <a:t>80% of young people in the housing trials will report improved housing security and agency.  </a:t>
                      </a:r>
                      <a:endParaRPr kumimoji="0" lang="en-GB" sz="1400" b="0" i="0" u="none" strike="noStrike" kern="1200" cap="none" spc="-1" normalizeH="0" baseline="0" dirty="0">
                        <a:ln>
                          <a:noFill/>
                        </a:ln>
                        <a:solidFill>
                          <a:prstClr val="black"/>
                        </a:solidFill>
                        <a:effectLst/>
                        <a:uLnTx/>
                        <a:uFillTx/>
                        <a:latin typeface="Gotham Book" panose="02000604040000020004" pitchFamily="50" charset="0"/>
                        <a:ea typeface="+mn-ea"/>
                        <a:cs typeface="+mn-cs"/>
                      </a:endParaRPr>
                    </a:p>
                  </a:txBody>
                  <a:tcPr marL="0" marR="0" marT="0" marB="0"/>
                </a:tc>
                <a:extLst>
                  <a:ext uri="{0D108BD9-81ED-4DB2-BD59-A6C34878D82A}">
                    <a16:rowId xmlns:a16="http://schemas.microsoft.com/office/drawing/2014/main" val="3019735688"/>
                  </a:ext>
                </a:extLst>
              </a:tr>
              <a:tr h="9973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u="none" strike="noStrike" kern="1200" cap="none" spc="-1" normalizeH="0" baseline="0" dirty="0">
                          <a:ln>
                            <a:noFill/>
                          </a:ln>
                          <a:solidFill>
                            <a:schemeClr val="bg1"/>
                          </a:solidFill>
                          <a:effectLst/>
                          <a:uLnTx/>
                          <a:uFillTx/>
                        </a:rPr>
                        <a:t>Progress towards the end of the cliff edge of care nationally </a:t>
                      </a:r>
                      <a:endParaRPr kumimoji="0" lang="en-GB" sz="1400" b="1" i="0" u="none" strike="noStrike" kern="1200" cap="none" spc="-1" normalizeH="0" baseline="0" dirty="0">
                        <a:ln>
                          <a:noFill/>
                        </a:ln>
                        <a:solidFill>
                          <a:schemeClr val="bg1"/>
                        </a:solidFill>
                        <a:effectLst/>
                        <a:uLnTx/>
                        <a:uFillTx/>
                        <a:latin typeface="Gotham Book" panose="02000604040000020004" pitchFamily="50" charset="0"/>
                        <a:ea typeface="+mn-ea"/>
                        <a:cs typeface="+mn-cs"/>
                      </a:endParaRPr>
                    </a:p>
                  </a:txBody>
                  <a:tcPr marL="0" marR="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u="none" strike="noStrike" kern="1200" cap="none" spc="-1" normalizeH="0" baseline="0" dirty="0">
                          <a:ln>
                            <a:noFill/>
                          </a:ln>
                          <a:solidFill>
                            <a:prstClr val="black"/>
                          </a:solidFill>
                          <a:effectLst/>
                          <a:uLnTx/>
                          <a:uFillTx/>
                        </a:rPr>
                        <a:t>Learning from the project embedded in statutory guidance for Staying Close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u="none" strike="noStrike" kern="1200" cap="none" spc="-1" normalizeH="0" baseline="0" dirty="0">
                          <a:ln>
                            <a:noFill/>
                          </a:ln>
                          <a:solidFill>
                            <a:prstClr val="black"/>
                          </a:solidFill>
                          <a:effectLst/>
                          <a:uLnTx/>
                          <a:uFillTx/>
                        </a:rPr>
                        <a:t>Young people reporting improved experiences of leaving care.</a:t>
                      </a:r>
                      <a:endParaRPr kumimoji="0" lang="en-GB" sz="1400" b="0" i="0" u="none" strike="noStrike" kern="1200" cap="none" spc="-1" normalizeH="0" baseline="0" dirty="0">
                        <a:ln>
                          <a:noFill/>
                        </a:ln>
                        <a:solidFill>
                          <a:prstClr val="black"/>
                        </a:solidFill>
                        <a:effectLst/>
                        <a:uLnTx/>
                        <a:uFillTx/>
                        <a:latin typeface="Gotham Book" panose="02000604040000020004" pitchFamily="50" charset="0"/>
                        <a:ea typeface="+mn-ea"/>
                        <a:cs typeface="+mn-cs"/>
                      </a:endParaRPr>
                    </a:p>
                  </a:txBody>
                  <a:tcPr marL="0" marR="0" marT="0" marB="0"/>
                </a:tc>
                <a:extLst>
                  <a:ext uri="{0D108BD9-81ED-4DB2-BD59-A6C34878D82A}">
                    <a16:rowId xmlns:a16="http://schemas.microsoft.com/office/drawing/2014/main" val="358413617"/>
                  </a:ext>
                </a:extLst>
              </a:tr>
            </a:tbl>
          </a:graphicData>
        </a:graphic>
      </p:graphicFrame>
    </p:spTree>
    <p:extLst>
      <p:ext uri="{BB962C8B-B14F-4D97-AF65-F5344CB8AC3E}">
        <p14:creationId xmlns:p14="http://schemas.microsoft.com/office/powerpoint/2010/main" val="2178758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504160" y="380606"/>
            <a:ext cx="7121193" cy="486043"/>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defTabSz="914337">
              <a:defRPr/>
            </a:pPr>
            <a:r>
              <a:rPr lang="en-GB" sz="4800" b="1" spc="-1" dirty="0">
                <a:solidFill>
                  <a:srgbClr val="21224A"/>
                </a:solidFill>
                <a:latin typeface="Zain" panose="00000900000000000000" pitchFamily="2" charset="-78"/>
                <a:ea typeface="billy"/>
                <a:cs typeface="Zain" panose="00000900000000000000" pitchFamily="2" charset="-78"/>
              </a:rPr>
              <a:t>What Happens When?</a:t>
            </a:r>
            <a:endParaRPr lang="en-GB" sz="4800" b="1" spc="-1" dirty="0">
              <a:solidFill>
                <a:srgbClr val="21224A"/>
              </a:solidFill>
              <a:latin typeface="Zain" panose="00000900000000000000" pitchFamily="2" charset="-78"/>
              <a:cs typeface="Zain" panose="00000900000000000000" pitchFamily="2" charset="-78"/>
            </a:endParaRPr>
          </a:p>
        </p:txBody>
      </p:sp>
      <p:sp>
        <p:nvSpPr>
          <p:cNvPr id="83" name="CustomShape 2"/>
          <p:cNvSpPr/>
          <p:nvPr/>
        </p:nvSpPr>
        <p:spPr>
          <a:xfrm>
            <a:off x="504159" y="1326653"/>
            <a:ext cx="9070963" cy="3287765"/>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defTabSz="914337">
              <a:defRPr/>
            </a:pPr>
            <a:endParaRPr lang="en-GB" sz="1600" spc="-1" dirty="0">
              <a:solidFill>
                <a:srgbClr val="21224A"/>
              </a:solidFill>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4AAC208E-0710-44D8-C531-F99EF7B5C896}"/>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8454610" y="4629531"/>
            <a:ext cx="1365445" cy="795342"/>
          </a:xfrm>
          <a:prstGeom prst="rect">
            <a:avLst/>
          </a:prstGeom>
        </p:spPr>
      </p:pic>
      <p:graphicFrame>
        <p:nvGraphicFramePr>
          <p:cNvPr id="2" name="Content Placeholder 3">
            <a:extLst>
              <a:ext uri="{FF2B5EF4-FFF2-40B4-BE49-F238E27FC236}">
                <a16:creationId xmlns:a16="http://schemas.microsoft.com/office/drawing/2014/main" id="{CCF530B7-BF8A-6060-ADF0-6A2CBCDE8EB4}"/>
              </a:ext>
            </a:extLst>
          </p:cNvPr>
          <p:cNvGraphicFramePr/>
          <p:nvPr>
            <p:extLst>
              <p:ext uri="{D42A27DB-BD31-4B8C-83A1-F6EECF244321}">
                <p14:modId xmlns:p14="http://schemas.microsoft.com/office/powerpoint/2010/main" val="4048944118"/>
              </p:ext>
            </p:extLst>
          </p:nvPr>
        </p:nvGraphicFramePr>
        <p:xfrm>
          <a:off x="504159" y="1056133"/>
          <a:ext cx="8921410" cy="384972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01">
          <a:extLst>
            <a:ext uri="{FF2B5EF4-FFF2-40B4-BE49-F238E27FC236}">
              <a16:creationId xmlns:a16="http://schemas.microsoft.com/office/drawing/2014/main" id="{DF003EFD-F25C-2D0A-2705-674CBEA0ADB6}"/>
            </a:ext>
          </a:extLst>
        </p:cNvPr>
        <p:cNvGrpSpPr/>
        <p:nvPr/>
      </p:nvGrpSpPr>
      <p:grpSpPr>
        <a:xfrm>
          <a:off x="0" y="0"/>
          <a:ext cx="0" cy="0"/>
          <a:chOff x="0" y="0"/>
          <a:chExt cx="0" cy="0"/>
        </a:xfrm>
      </p:grpSpPr>
      <p:pic>
        <p:nvPicPr>
          <p:cNvPr id="11" name="Graphic 10">
            <a:extLst>
              <a:ext uri="{FF2B5EF4-FFF2-40B4-BE49-F238E27FC236}">
                <a16:creationId xmlns:a16="http://schemas.microsoft.com/office/drawing/2014/main" id="{AE966629-8799-0E6A-3246-796C3EA3420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360269" y="-2622146"/>
            <a:ext cx="5670352" cy="5670352"/>
          </a:xfrm>
          <a:prstGeom prst="rect">
            <a:avLst/>
          </a:prstGeom>
        </p:spPr>
      </p:pic>
      <p:pic>
        <p:nvPicPr>
          <p:cNvPr id="9" name="Graphic 8">
            <a:extLst>
              <a:ext uri="{FF2B5EF4-FFF2-40B4-BE49-F238E27FC236}">
                <a16:creationId xmlns:a16="http://schemas.microsoft.com/office/drawing/2014/main" id="{C722B0BF-0169-F2C3-83AF-EA3F18D2862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093276" y="5068211"/>
            <a:ext cx="807734" cy="450828"/>
          </a:xfrm>
          <a:prstGeom prst="rect">
            <a:avLst/>
          </a:prstGeom>
        </p:spPr>
      </p:pic>
      <p:sp>
        <p:nvSpPr>
          <p:cNvPr id="8" name="CustomShape 1">
            <a:extLst>
              <a:ext uri="{FF2B5EF4-FFF2-40B4-BE49-F238E27FC236}">
                <a16:creationId xmlns:a16="http://schemas.microsoft.com/office/drawing/2014/main" id="{32F04014-0A27-168B-12F0-2C0E45BF81F9}"/>
              </a:ext>
            </a:extLst>
          </p:cNvPr>
          <p:cNvSpPr/>
          <p:nvPr/>
        </p:nvSpPr>
        <p:spPr>
          <a:xfrm>
            <a:off x="504000" y="380520"/>
            <a:ext cx="9071280" cy="9460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4800" b="1" spc="-1" dirty="0">
                <a:solidFill>
                  <a:srgbClr val="21224A"/>
                </a:solidFill>
                <a:latin typeface="Zain" panose="00000900000000000000" pitchFamily="2" charset="-78"/>
                <a:ea typeface="billy"/>
                <a:cs typeface="Zain" panose="00000900000000000000" pitchFamily="2" charset="-78"/>
              </a:rPr>
              <a:t>Underpinning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4800" b="1" spc="-1" dirty="0">
                <a:solidFill>
                  <a:srgbClr val="21224A"/>
                </a:solidFill>
                <a:latin typeface="Zain" panose="00000900000000000000" pitchFamily="2" charset="-78"/>
                <a:ea typeface="billy"/>
                <a:cs typeface="Zain" panose="00000900000000000000" pitchFamily="2" charset="-78"/>
              </a:rPr>
              <a:t>Principles</a:t>
            </a:r>
            <a:endParaRPr kumimoji="0" lang="en-GB" sz="4800" b="1" i="0" u="none" strike="noStrike" kern="1200" cap="none" spc="-1" normalizeH="0" baseline="0" noProof="0" dirty="0">
              <a:ln>
                <a:noFill/>
              </a:ln>
              <a:solidFill>
                <a:srgbClr val="21224A"/>
              </a:solidFill>
              <a:effectLst/>
              <a:uLnTx/>
              <a:uFillTx/>
              <a:latin typeface="Zain" panose="00000900000000000000" pitchFamily="2" charset="-78"/>
              <a:cs typeface="Zain" panose="00000900000000000000" pitchFamily="2" charset="-78"/>
            </a:endParaRPr>
          </a:p>
        </p:txBody>
      </p:sp>
      <p:sp>
        <p:nvSpPr>
          <p:cNvPr id="10" name="Google Shape;602;p58">
            <a:extLst>
              <a:ext uri="{FF2B5EF4-FFF2-40B4-BE49-F238E27FC236}">
                <a16:creationId xmlns:a16="http://schemas.microsoft.com/office/drawing/2014/main" id="{C0A204A1-E583-D36E-020F-17E8B0844BCD}"/>
              </a:ext>
            </a:extLst>
          </p:cNvPr>
          <p:cNvSpPr txBox="1">
            <a:spLocks/>
          </p:cNvSpPr>
          <p:nvPr/>
        </p:nvSpPr>
        <p:spPr>
          <a:xfrm>
            <a:off x="3821982" y="1780336"/>
            <a:ext cx="2889061" cy="1452721"/>
          </a:xfrm>
          <a:prstGeom prst="rect">
            <a:avLst/>
          </a:prstGeom>
        </p:spPr>
        <p:txBody>
          <a:bodyPr spcFirstLastPara="1" wrap="square" lIns="0" tIns="100790" rIns="100790" bIns="100790" anchor="t" anchorCtr="0">
            <a:noAutofit/>
          </a:bodyPr>
          <a:lstStyle>
            <a:defPPr>
              <a:defRPr lang="en-US"/>
            </a:defPPr>
            <a:lvl1pPr marL="0" lvl="0"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1pPr>
            <a:lvl2pPr marL="504017" lvl="1"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2pPr>
            <a:lvl3pPr marL="1008035" lvl="2"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3pPr>
            <a:lvl4pPr marL="1512052" lvl="3"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4pPr>
            <a:lvl5pPr marL="2016069" lvl="4"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5pPr>
            <a:lvl6pPr marL="2520086" lvl="5"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6pPr>
            <a:lvl7pPr marL="3024104" lvl="6"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7pPr>
            <a:lvl8pPr marL="3528121" lvl="7"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8pPr>
            <a:lvl9pPr marL="4032138" lvl="8"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9pPr>
          </a:lstStyle>
          <a:p>
            <a:pPr indent="0">
              <a:lnSpc>
                <a:spcPts val="1764"/>
              </a:lnSpc>
              <a:buNone/>
              <a:defRPr/>
            </a:pPr>
            <a:r>
              <a:rPr lang="en-GB" sz="1800" dirty="0">
                <a:latin typeface="Zain Bold" panose="00000900000000000000" pitchFamily="2" charset="-78"/>
                <a:cs typeface="Zain Bold" panose="00000900000000000000" pitchFamily="2" charset="-78"/>
              </a:rPr>
              <a:t>Young people feeling safe and settled in their homes</a:t>
            </a:r>
            <a:r>
              <a:rPr lang="en-US" sz="1800" dirty="0">
                <a:latin typeface="Zain Bold" panose="00000900000000000000" pitchFamily="2" charset="-78"/>
                <a:cs typeface="Zain Bold" panose="00000900000000000000" pitchFamily="2" charset="-78"/>
              </a:rPr>
              <a:t>​</a:t>
            </a:r>
          </a:p>
          <a:p>
            <a:pPr marL="0" marR="0" lvl="0" indent="0" algn="l" defTabSz="504017" rtl="0" eaLnBrk="1" fontAlgn="auto" latinLnBrk="0" hangingPunct="1">
              <a:lnSpc>
                <a:spcPts val="1764"/>
              </a:lnSpc>
              <a:spcBef>
                <a:spcPts val="0"/>
              </a:spcBef>
              <a:spcAft>
                <a:spcPts val="0"/>
              </a:spcAft>
              <a:buClrTx/>
              <a:buSzPts val="1100"/>
              <a:buFont typeface="Arial" panose="020B0604020202020204" pitchFamily="34" charset="0"/>
              <a:buNone/>
              <a:tabLst/>
              <a:defRPr/>
            </a:pPr>
            <a:endParaRPr kumimoji="0" lang="en" sz="1400" b="0" i="0" u="none" strike="noStrike" kern="1200" cap="none" spc="0" normalizeH="0" baseline="0" noProof="0" dirty="0">
              <a:ln>
                <a:noFill/>
              </a:ln>
              <a:solidFill>
                <a:prstClr val="black"/>
              </a:solidFill>
              <a:effectLst/>
              <a:uLnTx/>
              <a:uFillTx/>
              <a:latin typeface="Gotham Book" panose="02000604040000020004" pitchFamily="50" charset="0"/>
            </a:endParaRPr>
          </a:p>
        </p:txBody>
      </p:sp>
      <p:sp>
        <p:nvSpPr>
          <p:cNvPr id="14" name="Google Shape;602;p58">
            <a:extLst>
              <a:ext uri="{FF2B5EF4-FFF2-40B4-BE49-F238E27FC236}">
                <a16:creationId xmlns:a16="http://schemas.microsoft.com/office/drawing/2014/main" id="{D24AE2D4-D7CD-7B65-4EEF-AAF3B4823BED}"/>
              </a:ext>
            </a:extLst>
          </p:cNvPr>
          <p:cNvSpPr txBox="1">
            <a:spLocks/>
          </p:cNvSpPr>
          <p:nvPr/>
        </p:nvSpPr>
        <p:spPr>
          <a:xfrm>
            <a:off x="6777453" y="1780336"/>
            <a:ext cx="2889061" cy="1452721"/>
          </a:xfrm>
          <a:prstGeom prst="rect">
            <a:avLst/>
          </a:prstGeom>
        </p:spPr>
        <p:txBody>
          <a:bodyPr spcFirstLastPara="1" wrap="square" lIns="0" tIns="100790" rIns="100790" bIns="100790" anchor="t" anchorCtr="0">
            <a:noAutofit/>
          </a:bodyPr>
          <a:lstStyle>
            <a:defPPr>
              <a:defRPr lang="en-US"/>
            </a:defPPr>
            <a:lvl1pPr marL="0" lvl="0"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1pPr>
            <a:lvl2pPr marL="504017" lvl="1"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2pPr>
            <a:lvl3pPr marL="1008035" lvl="2"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3pPr>
            <a:lvl4pPr marL="1512052" lvl="3"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4pPr>
            <a:lvl5pPr marL="2016069" lvl="4"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5pPr>
            <a:lvl6pPr marL="2520086" lvl="5"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6pPr>
            <a:lvl7pPr marL="3024104" lvl="6"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7pPr>
            <a:lvl8pPr marL="3528121" lvl="7"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8pPr>
            <a:lvl9pPr marL="4032138" lvl="8"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9pPr>
          </a:lstStyle>
          <a:p>
            <a:pPr indent="0">
              <a:lnSpc>
                <a:spcPts val="1764"/>
              </a:lnSpc>
              <a:buNone/>
            </a:pPr>
            <a:r>
              <a:rPr lang="en-GB" sz="1800" dirty="0">
                <a:latin typeface="Zain Bold" panose="00000900000000000000" pitchFamily="2" charset="-78"/>
                <a:cs typeface="Zain Bold" panose="00000900000000000000" pitchFamily="2" charset="-78"/>
              </a:rPr>
              <a:t>A wider range of move-on options available and accessible</a:t>
            </a:r>
            <a:r>
              <a:rPr lang="en-US" sz="1800" dirty="0">
                <a:latin typeface="Zain Bold" panose="00000900000000000000" pitchFamily="2" charset="-78"/>
                <a:cs typeface="Zain Bold" panose="00000900000000000000" pitchFamily="2" charset="-78"/>
              </a:rPr>
              <a:t>​</a:t>
            </a:r>
          </a:p>
          <a:p>
            <a:pPr marL="0" marR="0" lvl="0" indent="0" algn="l" defTabSz="504017" rtl="0" eaLnBrk="1" fontAlgn="auto" latinLnBrk="0" hangingPunct="1">
              <a:lnSpc>
                <a:spcPts val="1764"/>
              </a:lnSpc>
              <a:spcBef>
                <a:spcPts val="0"/>
              </a:spcBef>
              <a:spcAft>
                <a:spcPts val="0"/>
              </a:spcAft>
              <a:buClrTx/>
              <a:buSzPts val="1100"/>
              <a:buFont typeface="Arial" panose="020B0604020202020204" pitchFamily="34" charset="0"/>
              <a:buNone/>
              <a:tabLst/>
              <a:defRPr/>
            </a:pPr>
            <a:endParaRPr kumimoji="0" lang="en" sz="1400" b="0" i="0" u="none" strike="noStrike" kern="1200" cap="none" spc="0" normalizeH="0" baseline="0" noProof="0" dirty="0">
              <a:ln>
                <a:noFill/>
              </a:ln>
              <a:solidFill>
                <a:prstClr val="black"/>
              </a:solidFill>
              <a:effectLst/>
              <a:uLnTx/>
              <a:uFillTx/>
              <a:latin typeface="Gotham Book" panose="02000604040000020004" pitchFamily="50" charset="0"/>
            </a:endParaRPr>
          </a:p>
        </p:txBody>
      </p:sp>
      <p:sp>
        <p:nvSpPr>
          <p:cNvPr id="15" name="Google Shape;602;p58">
            <a:extLst>
              <a:ext uri="{FF2B5EF4-FFF2-40B4-BE49-F238E27FC236}">
                <a16:creationId xmlns:a16="http://schemas.microsoft.com/office/drawing/2014/main" id="{DD358CA9-F6A6-81C7-18E0-D0A4A3E97A5E}"/>
              </a:ext>
            </a:extLst>
          </p:cNvPr>
          <p:cNvSpPr txBox="1">
            <a:spLocks/>
          </p:cNvSpPr>
          <p:nvPr/>
        </p:nvSpPr>
        <p:spPr>
          <a:xfrm>
            <a:off x="3821982" y="3182648"/>
            <a:ext cx="2889061" cy="1452721"/>
          </a:xfrm>
          <a:prstGeom prst="rect">
            <a:avLst/>
          </a:prstGeom>
        </p:spPr>
        <p:txBody>
          <a:bodyPr spcFirstLastPara="1" wrap="square" lIns="0" tIns="100790" rIns="100790" bIns="100790" anchor="t" anchorCtr="0">
            <a:noAutofit/>
          </a:bodyPr>
          <a:lstStyle>
            <a:defPPr>
              <a:defRPr lang="en-US"/>
            </a:defPPr>
            <a:lvl1pPr marL="0" lvl="0"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1pPr>
            <a:lvl2pPr marL="504017" lvl="1"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2pPr>
            <a:lvl3pPr marL="1008035" lvl="2"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3pPr>
            <a:lvl4pPr marL="1512052" lvl="3"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4pPr>
            <a:lvl5pPr marL="2016069" lvl="4"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5pPr>
            <a:lvl6pPr marL="2520086" lvl="5"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6pPr>
            <a:lvl7pPr marL="3024104" lvl="6"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7pPr>
            <a:lvl8pPr marL="3528121" lvl="7"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8pPr>
            <a:lvl9pPr marL="4032138" lvl="8"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9pPr>
          </a:lstStyle>
          <a:p>
            <a:pPr indent="0">
              <a:lnSpc>
                <a:spcPts val="1764"/>
              </a:lnSpc>
              <a:buNone/>
              <a:defRPr/>
            </a:pPr>
            <a:r>
              <a:rPr lang="en-GB" sz="1800" dirty="0">
                <a:latin typeface="Zain Bold" panose="00000900000000000000" pitchFamily="2" charset="-78"/>
                <a:cs typeface="Zain Bold" panose="00000900000000000000" pitchFamily="2" charset="-78"/>
              </a:rPr>
              <a:t>Transitions that happen based on readiness, not availability</a:t>
            </a:r>
            <a:r>
              <a:rPr lang="en-US" sz="1800" dirty="0">
                <a:latin typeface="Zain Bold" panose="00000900000000000000" pitchFamily="2" charset="-78"/>
                <a:cs typeface="Zain Bold" panose="00000900000000000000" pitchFamily="2" charset="-78"/>
              </a:rPr>
              <a:t>​</a:t>
            </a:r>
          </a:p>
          <a:p>
            <a:pPr marL="0" marR="0" lvl="0" indent="0" algn="l" defTabSz="504017" rtl="0" eaLnBrk="1" fontAlgn="auto" latinLnBrk="0" hangingPunct="1">
              <a:lnSpc>
                <a:spcPts val="1764"/>
              </a:lnSpc>
              <a:spcBef>
                <a:spcPts val="0"/>
              </a:spcBef>
              <a:spcAft>
                <a:spcPts val="0"/>
              </a:spcAft>
              <a:buClrTx/>
              <a:buSzPts val="1100"/>
              <a:buFont typeface="Arial" panose="020B0604020202020204" pitchFamily="34" charset="0"/>
              <a:buNone/>
              <a:tabLst/>
              <a:defRPr/>
            </a:pPr>
            <a:endParaRPr kumimoji="0" lang="en" sz="1400" b="0" i="0" u="none" strike="noStrike" kern="1200" cap="none" spc="0" normalizeH="0" baseline="0" noProof="0" dirty="0">
              <a:ln>
                <a:noFill/>
              </a:ln>
              <a:solidFill>
                <a:prstClr val="black"/>
              </a:solidFill>
              <a:effectLst/>
              <a:uLnTx/>
              <a:uFillTx/>
              <a:latin typeface="Gotham Book" panose="02000604040000020004" pitchFamily="50" charset="0"/>
            </a:endParaRPr>
          </a:p>
        </p:txBody>
      </p:sp>
      <p:sp>
        <p:nvSpPr>
          <p:cNvPr id="16" name="Google Shape;602;p58">
            <a:extLst>
              <a:ext uri="{FF2B5EF4-FFF2-40B4-BE49-F238E27FC236}">
                <a16:creationId xmlns:a16="http://schemas.microsoft.com/office/drawing/2014/main" id="{C64A5C74-7D67-E697-2E2A-ED9B7DA93592}"/>
              </a:ext>
            </a:extLst>
          </p:cNvPr>
          <p:cNvSpPr txBox="1">
            <a:spLocks/>
          </p:cNvSpPr>
          <p:nvPr/>
        </p:nvSpPr>
        <p:spPr>
          <a:xfrm>
            <a:off x="6777453" y="3182648"/>
            <a:ext cx="2889061" cy="1452721"/>
          </a:xfrm>
          <a:prstGeom prst="rect">
            <a:avLst/>
          </a:prstGeom>
        </p:spPr>
        <p:txBody>
          <a:bodyPr spcFirstLastPara="1" wrap="square" lIns="0" tIns="100790" rIns="100790" bIns="100790" anchor="t" anchorCtr="0">
            <a:noAutofit/>
          </a:bodyPr>
          <a:lstStyle>
            <a:defPPr>
              <a:defRPr lang="en-US"/>
            </a:defPPr>
            <a:lvl1pPr marL="0" lvl="0"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1pPr>
            <a:lvl2pPr marL="504017" lvl="1"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2pPr>
            <a:lvl3pPr marL="1008035" lvl="2"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3pPr>
            <a:lvl4pPr marL="1512052" lvl="3"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4pPr>
            <a:lvl5pPr marL="2016069" lvl="4"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5pPr>
            <a:lvl6pPr marL="2520086" lvl="5"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6pPr>
            <a:lvl7pPr marL="3024104" lvl="6"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7pPr>
            <a:lvl8pPr marL="3528121" lvl="7"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8pPr>
            <a:lvl9pPr marL="4032138" lvl="8"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9pPr>
          </a:lstStyle>
          <a:p>
            <a:pPr indent="0">
              <a:lnSpc>
                <a:spcPts val="1764"/>
              </a:lnSpc>
              <a:buNone/>
            </a:pPr>
            <a:r>
              <a:rPr lang="en-GB" sz="1800" dirty="0">
                <a:latin typeface="Zain Bold" panose="00000900000000000000" pitchFamily="2" charset="-78"/>
                <a:cs typeface="Zain Bold" panose="00000900000000000000" pitchFamily="2" charset="-78"/>
              </a:rPr>
              <a:t>Greater control and agency for young people over where they live</a:t>
            </a:r>
            <a:r>
              <a:rPr lang="en-US" sz="1400" dirty="0"/>
              <a:t>​</a:t>
            </a:r>
          </a:p>
          <a:p>
            <a:pPr marL="0" marR="0" lvl="0" indent="0" algn="l" defTabSz="504017" rtl="0" eaLnBrk="1" fontAlgn="auto" latinLnBrk="0" hangingPunct="1">
              <a:lnSpc>
                <a:spcPts val="1764"/>
              </a:lnSpc>
              <a:spcBef>
                <a:spcPts val="0"/>
              </a:spcBef>
              <a:spcAft>
                <a:spcPts val="0"/>
              </a:spcAft>
              <a:buClrTx/>
              <a:buSzPts val="1100"/>
              <a:buFont typeface="Arial" panose="020B0604020202020204" pitchFamily="34" charset="0"/>
              <a:buNone/>
              <a:tabLst/>
              <a:defRPr/>
            </a:pPr>
            <a:endParaRPr kumimoji="0" lang="en" sz="1400" b="0" i="0" u="none" strike="noStrike" kern="1200" cap="none" spc="0" normalizeH="0" baseline="0" noProof="0" dirty="0">
              <a:ln>
                <a:noFill/>
              </a:ln>
              <a:solidFill>
                <a:prstClr val="black"/>
              </a:solidFill>
              <a:effectLst/>
              <a:uLnTx/>
              <a:uFillTx/>
              <a:latin typeface="Gotham Book" panose="02000604040000020004" pitchFamily="50" charset="0"/>
            </a:endParaRPr>
          </a:p>
        </p:txBody>
      </p:sp>
      <p:sp>
        <p:nvSpPr>
          <p:cNvPr id="2" name="Google Shape;602;p58">
            <a:extLst>
              <a:ext uri="{FF2B5EF4-FFF2-40B4-BE49-F238E27FC236}">
                <a16:creationId xmlns:a16="http://schemas.microsoft.com/office/drawing/2014/main" id="{CDDFCD78-C3A3-0A0B-6873-9B60607638EF}"/>
              </a:ext>
            </a:extLst>
          </p:cNvPr>
          <p:cNvSpPr txBox="1">
            <a:spLocks/>
          </p:cNvSpPr>
          <p:nvPr/>
        </p:nvSpPr>
        <p:spPr>
          <a:xfrm>
            <a:off x="586203" y="3182648"/>
            <a:ext cx="2889061" cy="1452721"/>
          </a:xfrm>
          <a:prstGeom prst="rect">
            <a:avLst/>
          </a:prstGeom>
        </p:spPr>
        <p:txBody>
          <a:bodyPr spcFirstLastPara="1" wrap="square" lIns="0" tIns="100790" rIns="100790" bIns="100790" anchor="t" anchorCtr="0">
            <a:noAutofit/>
          </a:bodyPr>
          <a:lstStyle>
            <a:defPPr>
              <a:defRPr lang="en-US"/>
            </a:defPPr>
            <a:lvl1pPr marL="0" lvl="0"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1pPr>
            <a:lvl2pPr marL="504017" lvl="1"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2pPr>
            <a:lvl3pPr marL="1008035" lvl="2"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3pPr>
            <a:lvl4pPr marL="1512052" lvl="3"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4pPr>
            <a:lvl5pPr marL="2016069" lvl="4"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5pPr>
            <a:lvl6pPr marL="2520086" lvl="5"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6pPr>
            <a:lvl7pPr marL="3024104" lvl="6"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7pPr>
            <a:lvl8pPr marL="3528121" lvl="7"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8pPr>
            <a:lvl9pPr marL="4032138" lvl="8" indent="-329011" algn="l" defTabSz="504017" rtl="0" eaLnBrk="1" latinLnBrk="0" hangingPunct="1">
              <a:lnSpc>
                <a:spcPct val="100000"/>
              </a:lnSpc>
              <a:spcBef>
                <a:spcPts val="0"/>
              </a:spcBef>
              <a:spcAft>
                <a:spcPts val="0"/>
              </a:spcAft>
              <a:buSzPts val="1100"/>
              <a:buFont typeface="Arial" panose="020B0604020202020204" pitchFamily="34" charset="0"/>
              <a:buChar char="■"/>
              <a:defRPr sz="1984" kern="1200">
                <a:solidFill>
                  <a:schemeClr val="tx1"/>
                </a:solidFill>
                <a:latin typeface="+mn-lt"/>
                <a:ea typeface="+mn-ea"/>
                <a:cs typeface="+mn-cs"/>
              </a:defRPr>
            </a:lvl9pPr>
          </a:lstStyle>
          <a:p>
            <a:pPr indent="0">
              <a:lnSpc>
                <a:spcPts val="1764"/>
              </a:lnSpc>
              <a:buNone/>
            </a:pPr>
            <a:r>
              <a:rPr lang="en-GB" sz="1800" dirty="0">
                <a:latin typeface="Zain Bold" panose="00000900000000000000" pitchFamily="2" charset="-78"/>
                <a:cs typeface="Zain Bold" panose="00000900000000000000" pitchFamily="2" charset="-78"/>
              </a:rPr>
              <a:t>Systems better able to offer tailored, realistic solutions that reduce moves and the risk entering the homelessness system </a:t>
            </a:r>
            <a:endParaRPr lang="en-US" sz="1800" dirty="0">
              <a:latin typeface="Zain Bold" panose="00000900000000000000" pitchFamily="2" charset="-78"/>
              <a:cs typeface="Zain Bold" panose="00000900000000000000" pitchFamily="2" charset="-78"/>
            </a:endParaRPr>
          </a:p>
          <a:p>
            <a:pPr indent="0">
              <a:lnSpc>
                <a:spcPts val="1764"/>
              </a:lnSpc>
              <a:buNone/>
            </a:pPr>
            <a:r>
              <a:rPr lang="en-US" sz="1400" dirty="0"/>
              <a:t>​</a:t>
            </a:r>
          </a:p>
          <a:p>
            <a:pPr marL="0" marR="0" lvl="0" indent="0" algn="l" defTabSz="504017" rtl="0" eaLnBrk="1" fontAlgn="auto" latinLnBrk="0" hangingPunct="1">
              <a:lnSpc>
                <a:spcPts val="1764"/>
              </a:lnSpc>
              <a:spcBef>
                <a:spcPts val="0"/>
              </a:spcBef>
              <a:spcAft>
                <a:spcPts val="0"/>
              </a:spcAft>
              <a:buClrTx/>
              <a:buSzPts val="1100"/>
              <a:buFont typeface="Arial" panose="020B0604020202020204" pitchFamily="34" charset="0"/>
              <a:buNone/>
              <a:tabLst/>
              <a:defRPr/>
            </a:pPr>
            <a:endParaRPr kumimoji="0" lang="en" sz="1400" b="0" i="0" u="none" strike="noStrike" kern="1200" cap="none" spc="0" normalizeH="0" baseline="0" noProof="0" dirty="0">
              <a:ln>
                <a:noFill/>
              </a:ln>
              <a:solidFill>
                <a:prstClr val="black"/>
              </a:solidFill>
              <a:effectLst/>
              <a:uLnTx/>
              <a:uFillTx/>
              <a:latin typeface="Gotham Book" panose="02000604040000020004" pitchFamily="50" charset="0"/>
            </a:endParaRPr>
          </a:p>
        </p:txBody>
      </p:sp>
    </p:spTree>
    <p:extLst>
      <p:ext uri="{BB962C8B-B14F-4D97-AF65-F5344CB8AC3E}">
        <p14:creationId xmlns:p14="http://schemas.microsoft.com/office/powerpoint/2010/main" val="3655648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615ED-7330-FE07-46B1-A5277B620F3D}"/>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3A5CA377-1954-F9A2-BD9E-798015012E33}"/>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D9D759ED-B556-854B-E7C5-F63C4B445A8C}"/>
              </a:ext>
            </a:extLst>
          </p:cNvPr>
          <p:cNvSpPr/>
          <p:nvPr/>
        </p:nvSpPr>
        <p:spPr>
          <a:xfrm>
            <a:off x="398201" y="2119513"/>
            <a:ext cx="1989818" cy="9460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rPr>
              <a:t>Key challenges in relation to move on – 'the cliff edge of care' </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endParaRPr>
          </a:p>
        </p:txBody>
      </p:sp>
      <p:sp>
        <p:nvSpPr>
          <p:cNvPr id="83" name="CustomShape 2">
            <a:extLst>
              <a:ext uri="{FF2B5EF4-FFF2-40B4-BE49-F238E27FC236}">
                <a16:creationId xmlns:a16="http://schemas.microsoft.com/office/drawing/2014/main" id="{B9837B67-55D9-9E0E-A2F4-6981A51626FF}"/>
              </a:ext>
            </a:extLst>
          </p:cNvPr>
          <p:cNvSpPr/>
          <p:nvPr/>
        </p:nvSpPr>
        <p:spPr>
          <a:xfrm>
            <a:off x="504000" y="1326600"/>
            <a:ext cx="1778221" cy="3287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8FA699E9-6724-AE42-4C53-CBB8BD35586D}"/>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C8F6F894-DDD6-06C6-8CE4-ADB3AE0ABD44}"/>
              </a:ext>
            </a:extLst>
          </p:cNvPr>
          <p:cNvSpPr txBox="1"/>
          <p:nvPr/>
        </p:nvSpPr>
        <p:spPr>
          <a:xfrm>
            <a:off x="2786220" y="780610"/>
            <a:ext cx="7315826" cy="3739998"/>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Young people in care feel insecure and out of control of their future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Makes it much harder to focus on other priorities such as education, training and employment</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Young people in care have fewer options to live with family members or access to guarantors to access private housing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Young people who do obtain independent housing can face a 'mini cliff edge’ when they move from Supported Accommodation</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If a YP ends up in temporary or emergency accommodation this can have  a significant negative impact on mental health and wider health issues </a:t>
            </a:r>
          </a:p>
        </p:txBody>
      </p:sp>
    </p:spTree>
    <p:extLst>
      <p:ext uri="{BB962C8B-B14F-4D97-AF65-F5344CB8AC3E}">
        <p14:creationId xmlns:p14="http://schemas.microsoft.com/office/powerpoint/2010/main" val="3043105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ED6F4-3837-810B-3ED7-1B4FED3A8551}"/>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0C2D227A-9A3D-69A9-0E23-7B4901077B1A}"/>
              </a:ext>
            </a:extLst>
          </p:cNvPr>
          <p:cNvPicPr>
            <a:picLocks noGrp="1" noRot="1" noChangeAspect="1" noMove="1" noResize="1" noEditPoints="1" noAdjustHandles="1" noChangeArrowheads="1" noChangeShapeType="1" noCrop="1"/>
          </p:cNvPicPr>
          <p:nvPr/>
        </p:nvPicPr>
        <p:blipFill>
          <a:blip r:embed="rId2"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8789396C-9C30-DE9B-B62B-AF234F9C65BF}"/>
              </a:ext>
            </a:extLst>
          </p:cNvPr>
          <p:cNvSpPr/>
          <p:nvPr/>
        </p:nvSpPr>
        <p:spPr>
          <a:xfrm>
            <a:off x="398201" y="2119513"/>
            <a:ext cx="1989818" cy="94608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rPr>
              <a:t>Key challenges in relation to move on – identified by Break SCSC teams </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endParaRPr>
          </a:p>
        </p:txBody>
      </p:sp>
      <p:sp>
        <p:nvSpPr>
          <p:cNvPr id="83" name="CustomShape 2">
            <a:extLst>
              <a:ext uri="{FF2B5EF4-FFF2-40B4-BE49-F238E27FC236}">
                <a16:creationId xmlns:a16="http://schemas.microsoft.com/office/drawing/2014/main" id="{DC26E899-C5F7-48AF-C933-9108E833202A}"/>
              </a:ext>
            </a:extLst>
          </p:cNvPr>
          <p:cNvSpPr/>
          <p:nvPr/>
        </p:nvSpPr>
        <p:spPr>
          <a:xfrm>
            <a:off x="504000" y="1326600"/>
            <a:ext cx="1778221" cy="328788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BD6C1160-67D6-39A3-167B-B9A6A876A626}"/>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C3949604-AE3B-FF96-D154-B4C0D6822942}"/>
              </a:ext>
            </a:extLst>
          </p:cNvPr>
          <p:cNvSpPr txBox="1"/>
          <p:nvPr/>
        </p:nvSpPr>
        <p:spPr>
          <a:xfrm>
            <a:off x="2817698" y="965276"/>
            <a:ext cx="7315826" cy="3739998"/>
          </a:xfrm>
          <a:prstGeom prst="rect">
            <a:avLst/>
          </a:prstGeom>
          <a:noFill/>
        </p:spPr>
        <p:txBody>
          <a:bodyPr wrap="square">
            <a:spAutoFit/>
          </a:bodyPr>
          <a:lstStyle/>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Inconsistency of banding on housing registers/low bandings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Lack of supply of social housing/waiting times for an offer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Where social housing offer – not enough time to set up YP properly (to access leaving care grant, flooring, furniture etc.) – YP has to make an immediate decision to take tenancy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Lack of other options which are affordable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This leads to:</a:t>
            </a:r>
          </a:p>
          <a:p>
            <a:pPr marL="742950" marR="0" lvl="1"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Frustration, demotivation, deterioration in mental health for young people</a:t>
            </a:r>
          </a:p>
          <a:p>
            <a:pPr marL="742950" marR="0" lvl="1"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21224A"/>
                </a:solidFill>
                <a:effectLst/>
                <a:uLnTx/>
                <a:uFillTx/>
                <a:latin typeface="Arial"/>
              </a:rPr>
              <a:t>A bottleneck in the service</a:t>
            </a:r>
          </a:p>
        </p:txBody>
      </p:sp>
    </p:spTree>
    <p:extLst>
      <p:ext uri="{BB962C8B-B14F-4D97-AF65-F5344CB8AC3E}">
        <p14:creationId xmlns:p14="http://schemas.microsoft.com/office/powerpoint/2010/main" val="2651373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5F115-CE69-1B36-2C8C-E6CEF76F7C79}"/>
            </a:ext>
          </a:extLst>
        </p:cNvPr>
        <p:cNvGrpSpPr/>
        <p:nvPr/>
      </p:nvGrpSpPr>
      <p:grpSpPr>
        <a:xfrm>
          <a:off x="0" y="0"/>
          <a:ext cx="0" cy="0"/>
          <a:chOff x="0" y="0"/>
          <a:chExt cx="0" cy="0"/>
        </a:xfrm>
      </p:grpSpPr>
      <p:pic>
        <p:nvPicPr>
          <p:cNvPr id="2" name="Picture 1" descr="A black and blue background&#10;&#10;AI-generated content may be incorrect.">
            <a:extLst>
              <a:ext uri="{FF2B5EF4-FFF2-40B4-BE49-F238E27FC236}">
                <a16:creationId xmlns:a16="http://schemas.microsoft.com/office/drawing/2014/main" id="{96C85B1C-8353-FC23-3E91-61625A9A3622}"/>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0" y="99"/>
            <a:ext cx="10080625" cy="5670352"/>
          </a:xfrm>
          <a:prstGeom prst="rect">
            <a:avLst/>
          </a:prstGeom>
        </p:spPr>
      </p:pic>
      <p:sp>
        <p:nvSpPr>
          <p:cNvPr id="82" name="CustomShape 1">
            <a:extLst>
              <a:ext uri="{FF2B5EF4-FFF2-40B4-BE49-F238E27FC236}">
                <a16:creationId xmlns:a16="http://schemas.microsoft.com/office/drawing/2014/main" id="{9D23FC9B-F16B-EB0A-B6CD-2C021E370573}"/>
              </a:ext>
            </a:extLst>
          </p:cNvPr>
          <p:cNvSpPr/>
          <p:nvPr/>
        </p:nvSpPr>
        <p:spPr>
          <a:xfrm>
            <a:off x="381000" y="1320800"/>
            <a:ext cx="1841500" cy="2667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a:defRPr/>
            </a:pPr>
            <a:endParaRPr lang="en-GB" sz="2800" b="1" spc="-1" dirty="0">
              <a:solidFill>
                <a:srgbClr val="21224A"/>
              </a:solidFill>
              <a:latin typeface="Zain" panose="00000900000000000000" pitchFamily="2" charset="-78"/>
              <a:ea typeface="billy"/>
              <a:cs typeface="Zain" panose="00000900000000000000" pitchFamily="2" charset="-78"/>
            </a:endParaRPr>
          </a:p>
        </p:txBody>
      </p:sp>
      <p:sp>
        <p:nvSpPr>
          <p:cNvPr id="83" name="CustomShape 2">
            <a:extLst>
              <a:ext uri="{FF2B5EF4-FFF2-40B4-BE49-F238E27FC236}">
                <a16:creationId xmlns:a16="http://schemas.microsoft.com/office/drawing/2014/main" id="{7A299D75-2E62-520F-1148-2197299F3362}"/>
              </a:ext>
            </a:extLst>
          </p:cNvPr>
          <p:cNvSpPr/>
          <p:nvPr/>
        </p:nvSpPr>
        <p:spPr>
          <a:xfrm>
            <a:off x="228600" y="1041400"/>
            <a:ext cx="2222500" cy="3327400"/>
          </a:xfrm>
          <a:prstGeom prst="rect">
            <a:avLst/>
          </a:prstGeom>
          <a:noFill/>
          <a:ln>
            <a:noFill/>
          </a:ln>
        </p:spPr>
        <p:style>
          <a:lnRef idx="0">
            <a:scrgbClr r="0" g="0" b="0"/>
          </a:lnRef>
          <a:fillRef idx="0">
            <a:scrgbClr r="0" g="0" b="0"/>
          </a:fillRef>
          <a:effectRef idx="0">
            <a:scrgbClr r="0" g="0" b="0"/>
          </a:effectRef>
          <a:fontRef idx="minor"/>
        </p:style>
        <p:txBody>
          <a:bodyPr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1" normalizeH="0" baseline="0" noProof="0" dirty="0">
              <a:ln>
                <a:noFill/>
              </a:ln>
              <a:solidFill>
                <a:srgbClr val="21224A"/>
              </a:solidFill>
              <a:effectLst/>
              <a:uLnTx/>
              <a:uFillTx/>
              <a:latin typeface="Gotham Book" panose="02000604040000020004" pitchFamily="50" charset="0"/>
            </a:endParaRPr>
          </a:p>
        </p:txBody>
      </p:sp>
      <p:pic>
        <p:nvPicPr>
          <p:cNvPr id="3" name="Picture 2" descr="A purple and blue text with pink dots&#10;&#10;AI-generated content may be incorrect.">
            <a:extLst>
              <a:ext uri="{FF2B5EF4-FFF2-40B4-BE49-F238E27FC236}">
                <a16:creationId xmlns:a16="http://schemas.microsoft.com/office/drawing/2014/main" id="{D800A486-3174-B449-872F-E7ECAA0B0084}"/>
              </a:ext>
            </a:extLst>
          </p:cNvPr>
          <p:cNvPicPr>
            <a:picLocks noGrp="1" noRot="1" noChangeAspect="1" noMove="1" noResize="1" noEditPoints="1" noAdjustHandles="1" noChangeArrowheads="1" noChangeShapeType="1" noCrop="1"/>
          </p:cNvPicPr>
          <p:nvPr/>
        </p:nvPicPr>
        <p:blipFill>
          <a:blip r:embed="rId4" cstate="print">
            <a:extLst>
              <a:ext uri="{28A0092B-C50C-407E-A947-70E740481C1C}">
                <a14:useLocalDpi xmlns:a14="http://schemas.microsoft.com/office/drawing/2010/main" val="0"/>
              </a:ext>
            </a:extLst>
          </a:blip>
          <a:stretch>
            <a:fillRect/>
          </a:stretch>
        </p:blipFill>
        <p:spPr>
          <a:xfrm>
            <a:off x="8454728" y="4629594"/>
            <a:ext cx="1365493" cy="795370"/>
          </a:xfrm>
          <a:prstGeom prst="rect">
            <a:avLst/>
          </a:prstGeom>
        </p:spPr>
      </p:pic>
      <p:sp>
        <p:nvSpPr>
          <p:cNvPr id="5" name="TextBox 4">
            <a:extLst>
              <a:ext uri="{FF2B5EF4-FFF2-40B4-BE49-F238E27FC236}">
                <a16:creationId xmlns:a16="http://schemas.microsoft.com/office/drawing/2014/main" id="{B37C975E-1409-7910-3A7D-8E565C6D9094}"/>
              </a:ext>
            </a:extLst>
          </p:cNvPr>
          <p:cNvSpPr txBox="1"/>
          <p:nvPr/>
        </p:nvSpPr>
        <p:spPr>
          <a:xfrm>
            <a:off x="2963862" y="549130"/>
            <a:ext cx="6604000" cy="4478149"/>
          </a:xfrm>
          <a:prstGeom prst="rect">
            <a:avLst/>
          </a:prstGeom>
          <a:noFill/>
        </p:spPr>
        <p:txBody>
          <a:bodyPr wrap="square" lIns="91440" tIns="45720" rIns="91440" bIns="45720" anchor="t">
            <a:spAutoFit/>
          </a:bodyPr>
          <a:lstStyle/>
          <a:p>
            <a:pPr marL="285750" indent="-285750">
              <a:lnSpc>
                <a:spcPct val="150000"/>
              </a:lnSpc>
              <a:buFont typeface="Arial" panose="020B0604020202020204" pitchFamily="34" charset="0"/>
              <a:buChar char="•"/>
            </a:pPr>
            <a:r>
              <a:rPr lang="en-GB" sz="1500" dirty="0">
                <a:solidFill>
                  <a:srgbClr val="21224A"/>
                </a:solidFill>
                <a:latin typeface="Arial"/>
                <a:cs typeface="Arial"/>
              </a:rPr>
              <a:t>Staying Close Staying Connected due to become a statutory duty April 2028</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Government to publish a cross departmental strategy to end homelessness for care leavers (summer 2026)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The ‘local offer’ in relation to care leavers to be updated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Care leavers under 25yro to be exempt from local connection rules</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Homelessness code of guidance to be strengthened in relation to collaboration of public services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Guidance on best practice in relation to Joint Protocols for housing care leavers to be updated; including jointly held corporate parenting responsibilities </a:t>
            </a:r>
          </a:p>
          <a:p>
            <a:pPr marL="285750" indent="-285750">
              <a:lnSpc>
                <a:spcPct val="150000"/>
              </a:lnSpc>
              <a:buFont typeface="Arial" panose="020B0604020202020204" pitchFamily="34" charset="0"/>
              <a:buChar char="•"/>
            </a:pPr>
            <a:r>
              <a:rPr lang="en-GB" sz="1500" dirty="0">
                <a:solidFill>
                  <a:srgbClr val="21224A"/>
                </a:solidFill>
                <a:latin typeface="Arial"/>
                <a:cs typeface="Arial"/>
              </a:rPr>
              <a:t>Local Government Reform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i="0" u="none" strike="noStrike" kern="1200" cap="none" spc="0" normalizeH="0" baseline="0" noProof="0" dirty="0">
              <a:ln>
                <a:noFill/>
              </a:ln>
              <a:solidFill>
                <a:srgbClr val="FF0000"/>
              </a:solidFill>
              <a:effectLst/>
              <a:uLnTx/>
              <a:uFillTx/>
              <a:latin typeface="Arial"/>
              <a:cs typeface="Arial"/>
            </a:endParaRPr>
          </a:p>
        </p:txBody>
      </p:sp>
      <p:sp>
        <p:nvSpPr>
          <p:cNvPr id="7" name="CustomShape 1">
            <a:extLst>
              <a:ext uri="{FF2B5EF4-FFF2-40B4-BE49-F238E27FC236}">
                <a16:creationId xmlns:a16="http://schemas.microsoft.com/office/drawing/2014/main" id="{DC520DAD-8AAC-DA77-2FFB-951A6CDA50FE}"/>
              </a:ext>
            </a:extLst>
          </p:cNvPr>
          <p:cNvSpPr/>
          <p:nvPr/>
        </p:nvSpPr>
        <p:spPr>
          <a:xfrm>
            <a:off x="372811" y="1371600"/>
            <a:ext cx="1841500" cy="266700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rPr>
              <a:t>Developments in Sector</a:t>
            </a:r>
            <a:endParaRPr kumimoji="0" lang="en-GB" sz="2800" b="1" i="0" u="none" strike="noStrike" kern="1200" cap="none" spc="-1" normalizeH="0" baseline="0" noProof="0" dirty="0">
              <a:ln>
                <a:noFill/>
              </a:ln>
              <a:solidFill>
                <a:srgbClr val="21224A"/>
              </a:solidFill>
              <a:effectLst/>
              <a:uLnTx/>
              <a:uFillTx/>
              <a:latin typeface="Zain" panose="00000900000000000000" pitchFamily="2" charset="-78"/>
              <a:ea typeface="billy"/>
              <a:cs typeface="Zain" panose="00000900000000000000" pitchFamily="2" charset="-78"/>
            </a:endParaRPr>
          </a:p>
        </p:txBody>
      </p:sp>
    </p:spTree>
    <p:extLst>
      <p:ext uri="{BB962C8B-B14F-4D97-AF65-F5344CB8AC3E}">
        <p14:creationId xmlns:p14="http://schemas.microsoft.com/office/powerpoint/2010/main" val="1731430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1A27520161B4D4E8D5C5740E831CB5C" ma:contentTypeVersion="20" ma:contentTypeDescription="Create a new document." ma:contentTypeScope="" ma:versionID="f037d3221affebec827a8c299fe64a16">
  <xsd:schema xmlns:xsd="http://www.w3.org/2001/XMLSchema" xmlns:xs="http://www.w3.org/2001/XMLSchema" xmlns:p="http://schemas.microsoft.com/office/2006/metadata/properties" xmlns:ns1="http://schemas.microsoft.com/sharepoint/v3" xmlns:ns2="694d7a62-dfd8-425e-b274-19923685db59" xmlns:ns3="56541607-8a00-4fac-8834-f41179a4a18a" targetNamespace="http://schemas.microsoft.com/office/2006/metadata/properties" ma:root="true" ma:fieldsID="107e4d869be55d4d7887947507f49015" ns1:_="" ns2:_="" ns3:_="">
    <xsd:import namespace="http://schemas.microsoft.com/sharepoint/v3"/>
    <xsd:import namespace="694d7a62-dfd8-425e-b274-19923685db59"/>
    <xsd:import namespace="56541607-8a00-4fac-8834-f41179a4a18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4d7a62-dfd8-425e-b274-19923685db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fc9ae782-46d7-479b-b512-0725aef389a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6541607-8a00-4fac-8834-f41179a4a18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42344770-2773-45dc-a8a7-97412bfcbed9}" ma:internalName="TaxCatchAll" ma:showField="CatchAllData" ma:web="56541607-8a00-4fac-8834-f41179a4a18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94d7a62-dfd8-425e-b274-19923685db59">
      <Terms xmlns="http://schemas.microsoft.com/office/infopath/2007/PartnerControls"/>
    </lcf76f155ced4ddcb4097134ff3c332f>
    <_ip_UnifiedCompliancePolicyUIAction xmlns="http://schemas.microsoft.com/sharepoint/v3" xsi:nil="true"/>
    <TaxCatchAll xmlns="56541607-8a00-4fac-8834-f41179a4a18a"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DCAA8E93-8AF4-4BE0-942F-9218B5E9AE41}">
  <ds:schemaRefs>
    <ds:schemaRef ds:uri="http://schemas.microsoft.com/sharepoint/v3/contenttype/forms"/>
  </ds:schemaRefs>
</ds:datastoreItem>
</file>

<file path=customXml/itemProps2.xml><?xml version="1.0" encoding="utf-8"?>
<ds:datastoreItem xmlns:ds="http://schemas.openxmlformats.org/officeDocument/2006/customXml" ds:itemID="{07FE0D83-55B8-4B56-8D52-36D80AA7276B}"/>
</file>

<file path=customXml/itemProps3.xml><?xml version="1.0" encoding="utf-8"?>
<ds:datastoreItem xmlns:ds="http://schemas.openxmlformats.org/officeDocument/2006/customXml" ds:itemID="{D2422C9B-15E5-4478-8383-32F341E6E5DB}">
  <ds:schemaRefs>
    <ds:schemaRef ds:uri="http://purl.org/dc/elements/1.1/"/>
    <ds:schemaRef ds:uri="http://schemas.openxmlformats.org/package/2006/metadata/core-properties"/>
    <ds:schemaRef ds:uri="http://purl.org/dc/terms/"/>
    <ds:schemaRef ds:uri="http://schemas.microsoft.com/office/2006/documentManagement/types"/>
    <ds:schemaRef ds:uri="http://www.w3.org/XML/1998/namespace"/>
    <ds:schemaRef ds:uri="ea3d3257-4ee3-4a97-a29b-4eb216aae9f7"/>
    <ds:schemaRef ds:uri="http://schemas.microsoft.com/office/infopath/2007/PartnerControl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1069</TotalTime>
  <Words>2207</Words>
  <Application>Microsoft Office PowerPoint</Application>
  <PresentationFormat>Custom</PresentationFormat>
  <Paragraphs>198</Paragraphs>
  <Slides>17</Slides>
  <Notes>14</Notes>
  <HiddenSlides>0</HiddenSlides>
  <MMClips>0</MMClips>
  <ScaleCrop>false</ScaleCrop>
  <HeadingPairs>
    <vt:vector size="4" baseType="variant">
      <vt:variant>
        <vt:lpstr>Theme</vt:lpstr>
      </vt:variant>
      <vt:variant>
        <vt:i4>4</vt:i4>
      </vt:variant>
      <vt:variant>
        <vt:lpstr>Slide Titles</vt:lpstr>
      </vt:variant>
      <vt:variant>
        <vt:i4>17</vt:i4>
      </vt:variant>
    </vt:vector>
  </HeadingPairs>
  <TitlesOfParts>
    <vt:vector size="21" baseType="lpstr">
      <vt:lpstr>Office Theme</vt:lpstr>
      <vt:lpstr>Office Theme</vt:lpstr>
      <vt:lpstr>3_Office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 1: What are the local opportunities to collaborate  to  provide sustainable housing solutions for care leavers and YP moving out of Staying Close?   </vt:lpstr>
      <vt:lpstr>PowerPoint Presentation</vt:lpstr>
      <vt:lpstr>PowerPoint Presentation</vt:lpstr>
      <vt:lpstr>PowerPoint Presentation</vt:lpstr>
      <vt:lpstr>PowerPoint Presentation</vt:lpstr>
      <vt:lpstr>Discussion 2:   Are any of these potential solutions achievable in Norfolk?  What would be needed?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Stephanie Asprey</dc:creator>
  <dc:description/>
  <cp:lastModifiedBy>Carolyn Howell</cp:lastModifiedBy>
  <cp:revision>413</cp:revision>
  <dcterms:created xsi:type="dcterms:W3CDTF">2021-08-13T13:53:19Z</dcterms:created>
  <dcterms:modified xsi:type="dcterms:W3CDTF">2026-05-19T18:02:20Z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0x01010001A27520161B4D4E8D5C5740E831CB5C</vt:lpwstr>
  </property>
  <property fmtid="{D5CDD505-2E9C-101B-9397-08002B2CF9AE}" pid="3" name="Order">
    <vt:r8>7800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y fmtid="{D5CDD505-2E9C-101B-9397-08002B2CF9AE}" pid="11" name="Dateimagecreated">
    <vt:filetime>2023-07-03T09:09:50Z</vt:filetime>
  </property>
</Properties>
</file>